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968">
          <p15:clr>
            <a:srgbClr val="A4A3A4"/>
          </p15:clr>
        </p15:guide>
        <p15:guide id="2" pos="408">
          <p15:clr>
            <a:srgbClr val="A4A3A4"/>
          </p15:clr>
        </p15:guide>
        <p15:guide id="3" orient="horz" pos="3912">
          <p15:clr>
            <a:srgbClr val="A4A3A4"/>
          </p15:clr>
        </p15:guide>
        <p15:guide id="4" pos="7272">
          <p15:clr>
            <a:srgbClr val="A4A3A4"/>
          </p15:clr>
        </p15:guide>
        <p15:guide id="5" orient="horz" pos="16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D5A1CE-87AC-4B84-896B-ED4ABC21D5CC}">
  <a:tblStyle styleId="{5CD5A1CE-87AC-4B84-896B-ED4ABC21D5CC}" styleName="Table_0">
    <a:wholeTbl>
      <a:tcTxStyle b="off" i="off">
        <a:font>
          <a:latin typeface="Trebuchet MS"/>
          <a:ea typeface="Trebuchet MS"/>
          <a:cs typeface="Trebuchet MS"/>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F6FC"/>
          </a:solidFill>
        </a:fill>
      </a:tcStyle>
    </a:wholeTbl>
    <a:band1H>
      <a:tcTxStyle/>
      <a:tcStyle>
        <a:tcBdr/>
        <a:fill>
          <a:solidFill>
            <a:srgbClr val="D1ECF9"/>
          </a:solidFill>
        </a:fill>
      </a:tcStyle>
    </a:band1H>
    <a:band2H>
      <a:tcTxStyle/>
      <a:tcStyle>
        <a:tcBdr/>
      </a:tcStyle>
    </a:band2H>
    <a:band1V>
      <a:tcTxStyle/>
      <a:tcStyle>
        <a:tcBdr/>
        <a:fill>
          <a:solidFill>
            <a:srgbClr val="D1ECF9"/>
          </a:solidFill>
        </a:fill>
      </a:tcStyle>
    </a:band1V>
    <a:band2V>
      <a:tcTxStyle/>
      <a:tcStyle>
        <a:tcBdr/>
      </a:tcStyle>
    </a:band2V>
    <a:lastCol>
      <a:tcTxStyle b="on" i="off">
        <a:font>
          <a:latin typeface="Trebuchet MS"/>
          <a:ea typeface="Trebuchet MS"/>
          <a:cs typeface="Trebuchet MS"/>
        </a:font>
        <a:schemeClr val="lt1"/>
      </a:tcTxStyle>
      <a:tcStyle>
        <a:tcBdr/>
        <a:fill>
          <a:solidFill>
            <a:schemeClr val="accent1"/>
          </a:solidFill>
        </a:fill>
      </a:tcStyle>
    </a:lastCol>
    <a:firstCol>
      <a:tcTxStyle b="on" i="off">
        <a:font>
          <a:latin typeface="Trebuchet MS"/>
          <a:ea typeface="Trebuchet MS"/>
          <a:cs typeface="Trebuchet MS"/>
        </a:font>
        <a:schemeClr val="lt1"/>
      </a:tcTxStyle>
      <a:tcStyle>
        <a:tcBdr/>
        <a:fill>
          <a:solidFill>
            <a:schemeClr val="accent1"/>
          </a:solidFill>
        </a:fill>
      </a:tcStyle>
    </a:firstCol>
    <a:lastRow>
      <a:tcTxStyle b="on" i="off">
        <a:font>
          <a:latin typeface="Trebuchet MS"/>
          <a:ea typeface="Trebuchet MS"/>
          <a:cs typeface="Trebuchet MS"/>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Trebuchet MS"/>
          <a:ea typeface="Trebuchet MS"/>
          <a:cs typeface="Trebuchet MS"/>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91"/>
      </p:cViewPr>
      <p:guideLst>
        <p:guide orient="horz" pos="1968"/>
        <p:guide orient="horz" pos="3912"/>
        <p:guide orient="horz" pos="1656"/>
        <p:guide pos="408"/>
        <p:guide pos="727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spcBef>
                  <a:spcPts val="0"/>
                </a:spcBef>
                <a:spcAft>
                  <a:spcPts val="0"/>
                </a:spcAft>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5" name="Google Shape;19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143231fcd2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g1143231fcd2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143231fcd2_0_2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g1143231fcd2_0_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143231fcd2_0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g1143231fcd2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1143231fcd2_0_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g1143231fcd2_0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43231fcd2_0_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5" name="Google Shape;305;g1143231fcd2_0_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6" name="Google Shape;326;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0" name="Google Shape;34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1143231fcd2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8" name="Google Shape;348;g1143231fcd2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1" name="Google Shape;211;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0" name="Google Shape;2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3" name="Google Shape;2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2" name="Google Shape;25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9" name="Google Shape;25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9"/>
        <p:cNvGrpSpPr/>
        <p:nvPr/>
      </p:nvGrpSpPr>
      <p:grpSpPr>
        <a:xfrm>
          <a:off x="0" y="0"/>
          <a:ext cx="0" cy="0"/>
          <a:chOff x="0" y="0"/>
          <a:chExt cx="0" cy="0"/>
        </a:xfrm>
      </p:grpSpPr>
      <p:sp>
        <p:nvSpPr>
          <p:cNvPr id="30" name="Google Shape;30;p2"/>
          <p:cNvSpPr txBox="1">
            <a:spLocks noGrp="1"/>
          </p:cNvSpPr>
          <p:nvPr>
            <p:ph type="body" idx="1"/>
          </p:nvPr>
        </p:nvSpPr>
        <p:spPr>
          <a:xfrm>
            <a:off x="6312871" y="4141999"/>
            <a:ext cx="4220845" cy="861497"/>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b="1">
                <a:solidFill>
                  <a:schemeClr val="accent4"/>
                </a:solidFill>
                <a:latin typeface="Trebuchet MS"/>
                <a:ea typeface="Trebuchet MS"/>
                <a:cs typeface="Trebuchet MS"/>
                <a:sym typeface="Trebuchet MS"/>
              </a:defRPr>
            </a:lvl1pPr>
            <a:lvl2pPr marL="914400" lvl="1" indent="-228600" algn="l">
              <a:spcBef>
                <a:spcPts val="1000"/>
              </a:spcBef>
              <a:spcAft>
                <a:spcPts val="0"/>
              </a:spcAft>
              <a:buSzPts val="1600"/>
              <a:buNone/>
              <a:defRPr sz="2000"/>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31" name="Google Shape;31;p2"/>
          <p:cNvSpPr/>
          <p:nvPr/>
        </p:nvSpPr>
        <p:spPr>
          <a:xfrm>
            <a:off x="740309" y="1382809"/>
            <a:ext cx="1229566" cy="1059971"/>
          </a:xfrm>
          <a:prstGeom prst="hexagon">
            <a:avLst>
              <a:gd name="adj" fmla="val 25000"/>
              <a:gd name="vf" fmla="val 11547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32" name="Google Shape;32;p2"/>
          <p:cNvSpPr/>
          <p:nvPr/>
        </p:nvSpPr>
        <p:spPr>
          <a:xfrm>
            <a:off x="3755031" y="1194620"/>
            <a:ext cx="1666162" cy="1436347"/>
          </a:xfrm>
          <a:prstGeom prst="hexagon">
            <a:avLst>
              <a:gd name="adj" fmla="val 25000"/>
              <a:gd name="vf" fmla="val 11547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33" name="Google Shape;33;p2"/>
          <p:cNvSpPr/>
          <p:nvPr/>
        </p:nvSpPr>
        <p:spPr>
          <a:xfrm>
            <a:off x="3804994" y="5233183"/>
            <a:ext cx="718261" cy="619191"/>
          </a:xfrm>
          <a:prstGeom prst="hexagon">
            <a:avLst>
              <a:gd name="adj" fmla="val 25000"/>
              <a:gd name="vf" fmla="val 11547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34" name="Google Shape;34;p2"/>
          <p:cNvSpPr/>
          <p:nvPr/>
        </p:nvSpPr>
        <p:spPr>
          <a:xfrm>
            <a:off x="1837838" y="1101306"/>
            <a:ext cx="651613" cy="561736"/>
          </a:xfrm>
          <a:prstGeom prst="hexagon">
            <a:avLst>
              <a:gd name="adj" fmla="val 25000"/>
              <a:gd name="vf" fmla="val 11547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35" name="Google Shape;35;p2"/>
          <p:cNvSpPr>
            <a:spLocks noGrp="1"/>
          </p:cNvSpPr>
          <p:nvPr>
            <p:ph type="pic" idx="2"/>
          </p:nvPr>
        </p:nvSpPr>
        <p:spPr>
          <a:xfrm>
            <a:off x="1571515" y="1914044"/>
            <a:ext cx="3993624" cy="3617848"/>
          </a:xfrm>
          <a:prstGeom prst="rect">
            <a:avLst/>
          </a:prstGeom>
          <a:noFill/>
          <a:ln>
            <a:noFill/>
          </a:ln>
        </p:spPr>
      </p:sp>
      <p:sp>
        <p:nvSpPr>
          <p:cNvPr id="36" name="Google Shape;36;p2"/>
          <p:cNvSpPr txBox="1">
            <a:spLocks noGrp="1"/>
          </p:cNvSpPr>
          <p:nvPr>
            <p:ph type="title"/>
          </p:nvPr>
        </p:nvSpPr>
        <p:spPr>
          <a:xfrm>
            <a:off x="6312871" y="2050552"/>
            <a:ext cx="4998720" cy="1748983"/>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2800"/>
              <a:buFont typeface="Trebuchet MS"/>
              <a:buNone/>
              <a:defRPr sz="2800">
                <a:solidFill>
                  <a:schemeClr val="dk1"/>
                </a:solidFill>
                <a:latin typeface="Trebuchet MS"/>
                <a:ea typeface="Trebuchet MS"/>
                <a:cs typeface="Trebuchet MS"/>
                <a:sym typeface="Trebuchet M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extLst>
    <p:ext uri="{DCECCB84-F9BA-43D5-87BE-67443E8EF086}">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27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6"/>
        <p:cNvGrpSpPr/>
        <p:nvPr/>
      </p:nvGrpSpPr>
      <p:grpSpPr>
        <a:xfrm>
          <a:off x="0" y="0"/>
          <a:ext cx="0" cy="0"/>
          <a:chOff x="0" y="0"/>
          <a:chExt cx="0" cy="0"/>
        </a:xfrm>
      </p:grpSpPr>
      <p:sp>
        <p:nvSpPr>
          <p:cNvPr id="117" name="Google Shape;117;p1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11"/>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11"/>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11"/>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1"/>
        <p:cNvGrpSpPr/>
        <p:nvPr/>
      </p:nvGrpSpPr>
      <p:grpSpPr>
        <a:xfrm>
          <a:off x="0" y="0"/>
          <a:ext cx="0" cy="0"/>
          <a:chOff x="0" y="0"/>
          <a:chExt cx="0" cy="0"/>
        </a:xfrm>
      </p:grpSpPr>
      <p:sp>
        <p:nvSpPr>
          <p:cNvPr id="122" name="Google Shape;122;p12"/>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12"/>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12"/>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25"/>
        <p:cNvGrpSpPr/>
        <p:nvPr/>
      </p:nvGrpSpPr>
      <p:grpSpPr>
        <a:xfrm>
          <a:off x="0" y="0"/>
          <a:ext cx="0" cy="0"/>
          <a:chOff x="0" y="0"/>
          <a:chExt cx="0" cy="0"/>
        </a:xfrm>
      </p:grpSpPr>
      <p:sp>
        <p:nvSpPr>
          <p:cNvPr id="126" name="Google Shape;126;p13"/>
          <p:cNvSpPr txBox="1">
            <a:spLocks noGrp="1"/>
          </p:cNvSpPr>
          <p:nvPr>
            <p:ph type="title"/>
          </p:nvPr>
        </p:nvSpPr>
        <p:spPr>
          <a:xfrm>
            <a:off x="677334" y="1498604"/>
            <a:ext cx="3854528" cy="1278466"/>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000"/>
              <a:buFont typeface="Trebuchet MS"/>
              <a:buNone/>
              <a:defRPr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13"/>
          <p:cNvSpPr txBox="1">
            <a:spLocks noGrp="1"/>
          </p:cNvSpPr>
          <p:nvPr>
            <p:ph type="body" idx="1"/>
          </p:nvPr>
        </p:nvSpPr>
        <p:spPr>
          <a:xfrm>
            <a:off x="4760461" y="514924"/>
            <a:ext cx="4513541" cy="5526437"/>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28" name="Google Shape;128;p13"/>
          <p:cNvSpPr txBox="1">
            <a:spLocks noGrp="1"/>
          </p:cNvSpPr>
          <p:nvPr>
            <p:ph type="body" idx="2"/>
          </p:nvPr>
        </p:nvSpPr>
        <p:spPr>
          <a:xfrm>
            <a:off x="677334" y="2777069"/>
            <a:ext cx="3854528" cy="258444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1120"/>
              <a:buNone/>
              <a:defRPr sz="1400"/>
            </a:lvl2pPr>
            <a:lvl3pPr marL="1371600" lvl="2" indent="-228600" algn="l">
              <a:spcBef>
                <a:spcPts val="1000"/>
              </a:spcBef>
              <a:spcAft>
                <a:spcPts val="0"/>
              </a:spcAft>
              <a:buSzPts val="960"/>
              <a:buNone/>
              <a:defRPr sz="1200"/>
            </a:lvl3pPr>
            <a:lvl4pPr marL="1828800" lvl="3" indent="-228600" algn="l">
              <a:spcBef>
                <a:spcPts val="1000"/>
              </a:spcBef>
              <a:spcAft>
                <a:spcPts val="0"/>
              </a:spcAft>
              <a:buSzPts val="800"/>
              <a:buNone/>
              <a:defRPr sz="1000"/>
            </a:lvl4pPr>
            <a:lvl5pPr marL="2286000" lvl="4" indent="-228600" algn="l">
              <a:spcBef>
                <a:spcPts val="1000"/>
              </a:spcBef>
              <a:spcAft>
                <a:spcPts val="0"/>
              </a:spcAft>
              <a:buSzPts val="800"/>
              <a:buNone/>
              <a:defRPr sz="1000"/>
            </a:lvl5pPr>
            <a:lvl6pPr marL="2743200" lvl="5" indent="-228600" algn="l">
              <a:spcBef>
                <a:spcPts val="1000"/>
              </a:spcBef>
              <a:spcAft>
                <a:spcPts val="0"/>
              </a:spcAft>
              <a:buSzPts val="800"/>
              <a:buNone/>
              <a:defRPr sz="1000"/>
            </a:lvl6pPr>
            <a:lvl7pPr marL="3200400" lvl="6" indent="-228600" algn="l">
              <a:spcBef>
                <a:spcPts val="1000"/>
              </a:spcBef>
              <a:spcAft>
                <a:spcPts val="0"/>
              </a:spcAft>
              <a:buSzPts val="800"/>
              <a:buNone/>
              <a:defRPr sz="1000"/>
            </a:lvl7pPr>
            <a:lvl8pPr marL="3657600" lvl="7" indent="-228600" algn="l">
              <a:spcBef>
                <a:spcPts val="1000"/>
              </a:spcBef>
              <a:spcAft>
                <a:spcPts val="0"/>
              </a:spcAft>
              <a:buSzPts val="800"/>
              <a:buNone/>
              <a:defRPr sz="1000"/>
            </a:lvl8pPr>
            <a:lvl9pPr marL="4114800" lvl="8" indent="-228600" algn="l">
              <a:spcBef>
                <a:spcPts val="1000"/>
              </a:spcBef>
              <a:spcAft>
                <a:spcPts val="0"/>
              </a:spcAft>
              <a:buSzPts val="800"/>
              <a:buNone/>
              <a:defRPr sz="1000"/>
            </a:lvl9pPr>
          </a:lstStyle>
          <a:p>
            <a:endParaRPr/>
          </a:p>
        </p:txBody>
      </p:sp>
      <p:sp>
        <p:nvSpPr>
          <p:cNvPr id="129" name="Google Shape;129;p13"/>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13"/>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13"/>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32"/>
        <p:cNvGrpSpPr/>
        <p:nvPr/>
      </p:nvGrpSpPr>
      <p:grpSpPr>
        <a:xfrm>
          <a:off x="0" y="0"/>
          <a:ext cx="0" cy="0"/>
          <a:chOff x="0" y="0"/>
          <a:chExt cx="0" cy="0"/>
        </a:xfrm>
      </p:grpSpPr>
      <p:sp>
        <p:nvSpPr>
          <p:cNvPr id="133" name="Google Shape;133;p14"/>
          <p:cNvSpPr txBox="1">
            <a:spLocks noGrp="1"/>
          </p:cNvSpPr>
          <p:nvPr>
            <p:ph type="title"/>
          </p:nvPr>
        </p:nvSpPr>
        <p:spPr>
          <a:xfrm>
            <a:off x="677334" y="4800600"/>
            <a:ext cx="8596667"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400"/>
              <a:buFont typeface="Trebuchet MS"/>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14"/>
          <p:cNvSpPr>
            <a:spLocks noGrp="1"/>
          </p:cNvSpPr>
          <p:nvPr>
            <p:ph type="pic" idx="2"/>
          </p:nvPr>
        </p:nvSpPr>
        <p:spPr>
          <a:xfrm>
            <a:off x="677334" y="609600"/>
            <a:ext cx="8596668" cy="3845718"/>
          </a:xfrm>
          <a:prstGeom prst="rect">
            <a:avLst/>
          </a:prstGeom>
          <a:noFill/>
          <a:ln>
            <a:noFill/>
          </a:ln>
        </p:spPr>
      </p:sp>
      <p:sp>
        <p:nvSpPr>
          <p:cNvPr id="135" name="Google Shape;135;p14"/>
          <p:cNvSpPr txBox="1">
            <a:spLocks noGrp="1"/>
          </p:cNvSpPr>
          <p:nvPr>
            <p:ph type="body" idx="1"/>
          </p:nvPr>
        </p:nvSpPr>
        <p:spPr>
          <a:xfrm>
            <a:off x="677334" y="5367338"/>
            <a:ext cx="8596667" cy="67402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None/>
              <a:defRPr sz="12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36" name="Google Shape;136;p14"/>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14"/>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
        <p:nvSpPr>
          <p:cNvPr id="138" name="Google Shape;138;p14"/>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39"/>
        <p:cNvGrpSpPr/>
        <p:nvPr/>
      </p:nvGrpSpPr>
      <p:grpSpPr>
        <a:xfrm>
          <a:off x="0" y="0"/>
          <a:ext cx="0" cy="0"/>
          <a:chOff x="0" y="0"/>
          <a:chExt cx="0" cy="0"/>
        </a:xfrm>
      </p:grpSpPr>
      <p:sp>
        <p:nvSpPr>
          <p:cNvPr id="140" name="Google Shape;140;p15"/>
          <p:cNvSpPr txBox="1">
            <a:spLocks noGrp="1"/>
          </p:cNvSpPr>
          <p:nvPr>
            <p:ph type="title"/>
          </p:nvPr>
        </p:nvSpPr>
        <p:spPr>
          <a:xfrm>
            <a:off x="677335" y="609600"/>
            <a:ext cx="8596668" cy="3403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15"/>
          <p:cNvSpPr txBox="1">
            <a:spLocks noGrp="1"/>
          </p:cNvSpPr>
          <p:nvPr>
            <p:ph type="body" idx="1"/>
          </p:nvPr>
        </p:nvSpPr>
        <p:spPr>
          <a:xfrm>
            <a:off x="677335" y="4470400"/>
            <a:ext cx="8596668" cy="1570962"/>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42" name="Google Shape;142;p15"/>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15"/>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15"/>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45"/>
        <p:cNvGrpSpPr/>
        <p:nvPr/>
      </p:nvGrpSpPr>
      <p:grpSpPr>
        <a:xfrm>
          <a:off x="0" y="0"/>
          <a:ext cx="0" cy="0"/>
          <a:chOff x="0" y="0"/>
          <a:chExt cx="0" cy="0"/>
        </a:xfrm>
      </p:grpSpPr>
      <p:sp>
        <p:nvSpPr>
          <p:cNvPr id="146" name="Google Shape;146;p16"/>
          <p:cNvSpPr txBox="1">
            <a:spLocks noGrp="1"/>
          </p:cNvSpPr>
          <p:nvPr>
            <p:ph type="title"/>
          </p:nvPr>
        </p:nvSpPr>
        <p:spPr>
          <a:xfrm>
            <a:off x="931334" y="609600"/>
            <a:ext cx="8094134" cy="3022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16"/>
          <p:cNvSpPr txBox="1">
            <a:spLocks noGrp="1"/>
          </p:cNvSpPr>
          <p:nvPr>
            <p:ph type="body" idx="1"/>
          </p:nvPr>
        </p:nvSpPr>
        <p:spPr>
          <a:xfrm>
            <a:off x="1366139" y="3632200"/>
            <a:ext cx="7224524" cy="381000"/>
          </a:xfrm>
          <a:prstGeom prst="rect">
            <a:avLst/>
          </a:prstGeom>
          <a:noFill/>
          <a:ln>
            <a:noFill/>
          </a:ln>
        </p:spPr>
        <p:txBody>
          <a:bodyPr spcFirstLastPara="1" wrap="square" lIns="91425" tIns="45700" rIns="91425" bIns="45700" anchor="ctr" anchorCtr="0">
            <a:noAutofit/>
          </a:bodyPr>
          <a:lstStyle>
            <a:lvl1pPr marL="457200" lvl="0" indent="-228600" algn="l">
              <a:spcBef>
                <a:spcPts val="1000"/>
              </a:spcBef>
              <a:spcAft>
                <a:spcPts val="0"/>
              </a:spcAft>
              <a:buSzPts val="1280"/>
              <a:buFont typeface="Trebuchet MS"/>
              <a:buNone/>
              <a:defRPr sz="1600">
                <a:solidFill>
                  <a:srgbClr val="7F7F7F"/>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48" name="Google Shape;148;p16"/>
          <p:cNvSpPr txBox="1">
            <a:spLocks noGrp="1"/>
          </p:cNvSpPr>
          <p:nvPr>
            <p:ph type="body" idx="2"/>
          </p:nvPr>
        </p:nvSpPr>
        <p:spPr>
          <a:xfrm>
            <a:off x="677335" y="4470400"/>
            <a:ext cx="8596668" cy="1570962"/>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49" name="Google Shape;149;p16"/>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16"/>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1" name="Google Shape;151;p16"/>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
        <p:nvSpPr>
          <p:cNvPr id="152" name="Google Shape;152;p16"/>
          <p:cNvSpPr txBox="1"/>
          <p:nvPr/>
        </p:nvSpPr>
        <p:spPr>
          <a:xfrm>
            <a:off x="541870" y="790378"/>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rgbClr val="9EDFF5"/>
                </a:solidFill>
                <a:latin typeface="Arial"/>
                <a:ea typeface="Arial"/>
                <a:cs typeface="Arial"/>
                <a:sym typeface="Arial"/>
              </a:rPr>
              <a:t>“</a:t>
            </a:r>
            <a:endParaRPr/>
          </a:p>
        </p:txBody>
      </p:sp>
      <p:sp>
        <p:nvSpPr>
          <p:cNvPr id="153" name="Google Shape;153;p16"/>
          <p:cNvSpPr txBox="1"/>
          <p:nvPr/>
        </p:nvSpPr>
        <p:spPr>
          <a:xfrm>
            <a:off x="8893011" y="288655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rgbClr val="9EDFF5"/>
                </a:solidFill>
                <a:latin typeface="Arial"/>
                <a:ea typeface="Arial"/>
                <a:cs typeface="Arial"/>
                <a:sym typeface="Arial"/>
              </a:rPr>
              <a:t>”</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54"/>
        <p:cNvGrpSpPr/>
        <p:nvPr/>
      </p:nvGrpSpPr>
      <p:grpSpPr>
        <a:xfrm>
          <a:off x="0" y="0"/>
          <a:ext cx="0" cy="0"/>
          <a:chOff x="0" y="0"/>
          <a:chExt cx="0" cy="0"/>
        </a:xfrm>
      </p:grpSpPr>
      <p:sp>
        <p:nvSpPr>
          <p:cNvPr id="155" name="Google Shape;155;p17"/>
          <p:cNvSpPr txBox="1">
            <a:spLocks noGrp="1"/>
          </p:cNvSpPr>
          <p:nvPr>
            <p:ph type="title"/>
          </p:nvPr>
        </p:nvSpPr>
        <p:spPr>
          <a:xfrm>
            <a:off x="677335" y="1931988"/>
            <a:ext cx="8596668" cy="259546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17"/>
          <p:cNvSpPr txBox="1">
            <a:spLocks noGrp="1"/>
          </p:cNvSpPr>
          <p:nvPr>
            <p:ph type="body" idx="1"/>
          </p:nvPr>
        </p:nvSpPr>
        <p:spPr>
          <a:xfrm>
            <a:off x="677335" y="4527448"/>
            <a:ext cx="8596668" cy="151391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57" name="Google Shape;157;p17"/>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8" name="Google Shape;158;p17"/>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9" name="Google Shape;159;p17"/>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60"/>
        <p:cNvGrpSpPr/>
        <p:nvPr/>
      </p:nvGrpSpPr>
      <p:grpSpPr>
        <a:xfrm>
          <a:off x="0" y="0"/>
          <a:ext cx="0" cy="0"/>
          <a:chOff x="0" y="0"/>
          <a:chExt cx="0" cy="0"/>
        </a:xfrm>
      </p:grpSpPr>
      <p:sp>
        <p:nvSpPr>
          <p:cNvPr id="161" name="Google Shape;161;p18"/>
          <p:cNvSpPr txBox="1">
            <a:spLocks noGrp="1"/>
          </p:cNvSpPr>
          <p:nvPr>
            <p:ph type="title"/>
          </p:nvPr>
        </p:nvSpPr>
        <p:spPr>
          <a:xfrm>
            <a:off x="931334" y="609600"/>
            <a:ext cx="8094134" cy="3022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18"/>
          <p:cNvSpPr txBox="1">
            <a:spLocks noGrp="1"/>
          </p:cNvSpPr>
          <p:nvPr>
            <p:ph type="body" idx="1"/>
          </p:nvPr>
        </p:nvSpPr>
        <p:spPr>
          <a:xfrm>
            <a:off x="677332" y="4013200"/>
            <a:ext cx="8596669" cy="514248"/>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Trebuchet MS"/>
              <a:buNone/>
              <a:defRPr sz="2400">
                <a:solidFill>
                  <a:srgbClr val="3F3F3F"/>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63" name="Google Shape;163;p18"/>
          <p:cNvSpPr txBox="1">
            <a:spLocks noGrp="1"/>
          </p:cNvSpPr>
          <p:nvPr>
            <p:ph type="body" idx="2"/>
          </p:nvPr>
        </p:nvSpPr>
        <p:spPr>
          <a:xfrm>
            <a:off x="677335" y="4527448"/>
            <a:ext cx="8596668" cy="151391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None/>
              <a:defRPr sz="18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64" name="Google Shape;164;p18"/>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 name="Google Shape;165;p18"/>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6" name="Google Shape;166;p18"/>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
        <p:nvSpPr>
          <p:cNvPr id="167" name="Google Shape;167;p18"/>
          <p:cNvSpPr txBox="1"/>
          <p:nvPr/>
        </p:nvSpPr>
        <p:spPr>
          <a:xfrm>
            <a:off x="541870" y="790378"/>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rgbClr val="9EDFF5"/>
                </a:solidFill>
                <a:latin typeface="Arial"/>
                <a:ea typeface="Arial"/>
                <a:cs typeface="Arial"/>
                <a:sym typeface="Arial"/>
              </a:rPr>
              <a:t>“</a:t>
            </a:r>
            <a:endParaRPr/>
          </a:p>
        </p:txBody>
      </p:sp>
      <p:sp>
        <p:nvSpPr>
          <p:cNvPr id="168" name="Google Shape;168;p18"/>
          <p:cNvSpPr txBox="1"/>
          <p:nvPr/>
        </p:nvSpPr>
        <p:spPr>
          <a:xfrm>
            <a:off x="8893011" y="288655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rgbClr val="9EDFF5"/>
                </a:solidFill>
                <a:latin typeface="Arial"/>
                <a:ea typeface="Arial"/>
                <a:cs typeface="Arial"/>
                <a:sym typeface="Arial"/>
              </a:rPr>
              <a:t>”</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685799" y="609600"/>
            <a:ext cx="8588203" cy="3022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1" name="Google Shape;171;p19"/>
          <p:cNvSpPr txBox="1">
            <a:spLocks noGrp="1"/>
          </p:cNvSpPr>
          <p:nvPr>
            <p:ph type="body" idx="1"/>
          </p:nvPr>
        </p:nvSpPr>
        <p:spPr>
          <a:xfrm>
            <a:off x="677332" y="4013200"/>
            <a:ext cx="8596669" cy="514248"/>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Trebuchet MS"/>
              <a:buNone/>
              <a:defRPr sz="2400">
                <a:solidFill>
                  <a:schemeClr val="accent1"/>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72" name="Google Shape;172;p19"/>
          <p:cNvSpPr txBox="1">
            <a:spLocks noGrp="1"/>
          </p:cNvSpPr>
          <p:nvPr>
            <p:ph type="body" idx="2"/>
          </p:nvPr>
        </p:nvSpPr>
        <p:spPr>
          <a:xfrm>
            <a:off x="677335" y="4527448"/>
            <a:ext cx="8596668" cy="151391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None/>
              <a:defRPr sz="18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73" name="Google Shape;173;p19"/>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4" name="Google Shape;174;p19"/>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5" name="Google Shape;175;p19"/>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76"/>
        <p:cNvGrpSpPr/>
        <p:nvPr/>
      </p:nvGrpSpPr>
      <p:grpSpPr>
        <a:xfrm>
          <a:off x="0" y="0"/>
          <a:ext cx="0" cy="0"/>
          <a:chOff x="0" y="0"/>
          <a:chExt cx="0" cy="0"/>
        </a:xfrm>
      </p:grpSpPr>
      <p:sp>
        <p:nvSpPr>
          <p:cNvPr id="177" name="Google Shape;177;p20"/>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8" name="Google Shape;178;p20"/>
          <p:cNvSpPr txBox="1">
            <a:spLocks noGrp="1"/>
          </p:cNvSpPr>
          <p:nvPr>
            <p:ph type="body" idx="1"/>
          </p:nvPr>
        </p:nvSpPr>
        <p:spPr>
          <a:xfrm rot="5400000">
            <a:off x="3035281" y="-197358"/>
            <a:ext cx="3880773" cy="859666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79" name="Google Shape;179;p20"/>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0" name="Google Shape;180;p20"/>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1" name="Google Shape;181;p20"/>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37"/>
        <p:cNvGrpSpPr/>
        <p:nvPr/>
      </p:nvGrpSpPr>
      <p:grpSpPr>
        <a:xfrm>
          <a:off x="0" y="0"/>
          <a:ext cx="0" cy="0"/>
          <a:chOff x="0" y="0"/>
          <a:chExt cx="0" cy="0"/>
        </a:xfrm>
      </p:grpSpPr>
      <p:sp>
        <p:nvSpPr>
          <p:cNvPr id="38" name="Google Shape;38;p3"/>
          <p:cNvSpPr txBox="1">
            <a:spLocks noGrp="1"/>
          </p:cNvSpPr>
          <p:nvPr>
            <p:ph type="body" idx="1"/>
          </p:nvPr>
        </p:nvSpPr>
        <p:spPr>
          <a:xfrm>
            <a:off x="660400" y="2044700"/>
            <a:ext cx="4275138" cy="3560763"/>
          </a:xfrm>
          <a:prstGeom prst="rect">
            <a:avLst/>
          </a:prstGeom>
          <a:noFill/>
          <a:ln>
            <a:noFill/>
          </a:ln>
        </p:spPr>
        <p:txBody>
          <a:bodyPr spcFirstLastPara="1" wrap="square" lIns="91425" tIns="45700" rIns="91425" bIns="45700" anchor="t" anchorCtr="0">
            <a:normAutofit/>
          </a:bodyPr>
          <a:lstStyle>
            <a:lvl1pPr marL="457200" lvl="0" indent="-330200" algn="l">
              <a:spcBef>
                <a:spcPts val="1000"/>
              </a:spcBef>
              <a:spcAft>
                <a:spcPts val="0"/>
              </a:spcAft>
              <a:buClr>
                <a:schemeClr val="accent4"/>
              </a:buClr>
              <a:buSzPts val="1600"/>
              <a:buFont typeface="Noto Sans Symbols"/>
              <a:buChar char="▪"/>
              <a:defRPr sz="2000"/>
            </a:lvl1pPr>
            <a:lvl2pPr marL="914400" lvl="1" indent="-320040" algn="l">
              <a:spcBef>
                <a:spcPts val="1000"/>
              </a:spcBef>
              <a:spcAft>
                <a:spcPts val="0"/>
              </a:spcAft>
              <a:buClr>
                <a:schemeClr val="accent4"/>
              </a:buClr>
              <a:buSzPts val="1440"/>
              <a:buFont typeface="Noto Sans Symbols"/>
              <a:buChar char="▪"/>
              <a:defRPr sz="1800"/>
            </a:lvl2pPr>
            <a:lvl3pPr marL="1371600" lvl="2" indent="-309880" algn="l">
              <a:spcBef>
                <a:spcPts val="1000"/>
              </a:spcBef>
              <a:spcAft>
                <a:spcPts val="0"/>
              </a:spcAft>
              <a:buClr>
                <a:schemeClr val="accent4"/>
              </a:buClr>
              <a:buSzPts val="1280"/>
              <a:buFont typeface="Noto Sans Symbols"/>
              <a:buChar char="▪"/>
              <a:defRPr sz="1600"/>
            </a:lvl3pPr>
            <a:lvl4pPr marL="1828800" lvl="3" indent="-309880" algn="l">
              <a:spcBef>
                <a:spcPts val="1000"/>
              </a:spcBef>
              <a:spcAft>
                <a:spcPts val="0"/>
              </a:spcAft>
              <a:buClr>
                <a:schemeClr val="accent4"/>
              </a:buClr>
              <a:buSzPts val="1280"/>
              <a:buFont typeface="Noto Sans Symbols"/>
              <a:buChar char="▪"/>
              <a:defRPr sz="1600"/>
            </a:lvl4pPr>
            <a:lvl5pPr marL="2286000" lvl="4" indent="-309879" algn="l">
              <a:spcBef>
                <a:spcPts val="1000"/>
              </a:spcBef>
              <a:spcAft>
                <a:spcPts val="0"/>
              </a:spcAft>
              <a:buClr>
                <a:schemeClr val="accent4"/>
              </a:buClr>
              <a:buSzPts val="1280"/>
              <a:buFont typeface="Noto Sans Symbols"/>
              <a:buChar char="▪"/>
              <a:defRPr sz="1600"/>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39" name="Google Shape;39;p3"/>
          <p:cNvSpPr/>
          <p:nvPr/>
        </p:nvSpPr>
        <p:spPr>
          <a:xfrm>
            <a:off x="9354457" y="5363987"/>
            <a:ext cx="457200" cy="4572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40" name="Google Shape;40;p3"/>
          <p:cNvSpPr/>
          <p:nvPr/>
        </p:nvSpPr>
        <p:spPr>
          <a:xfrm>
            <a:off x="6692791" y="1699889"/>
            <a:ext cx="319749" cy="319749"/>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41" name="Google Shape;41;p3"/>
          <p:cNvSpPr/>
          <p:nvPr/>
        </p:nvSpPr>
        <p:spPr>
          <a:xfrm>
            <a:off x="9354457" y="5897738"/>
            <a:ext cx="179977" cy="17997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42" name="Google Shape;42;p3"/>
          <p:cNvSpPr>
            <a:spLocks noGrp="1"/>
          </p:cNvSpPr>
          <p:nvPr>
            <p:ph type="pic" idx="2"/>
          </p:nvPr>
        </p:nvSpPr>
        <p:spPr>
          <a:xfrm>
            <a:off x="7090227" y="786181"/>
            <a:ext cx="4441372" cy="5393036"/>
          </a:xfrm>
          <a:prstGeom prst="rect">
            <a:avLst/>
          </a:prstGeom>
          <a:noFill/>
          <a:ln>
            <a:noFill/>
          </a:ln>
        </p:spPr>
      </p:sp>
      <p:sp>
        <p:nvSpPr>
          <p:cNvPr id="43" name="Google Shape;43;p3"/>
          <p:cNvSpPr txBox="1">
            <a:spLocks noGrp="1"/>
          </p:cNvSpPr>
          <p:nvPr>
            <p:ph type="title"/>
          </p:nvPr>
        </p:nvSpPr>
        <p:spPr>
          <a:xfrm>
            <a:off x="660400" y="805213"/>
            <a:ext cx="4275138" cy="830997"/>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800"/>
              <a:buFont typeface="Trebuchet MS"/>
              <a:buNone/>
              <a:defRPr sz="4800" b="1">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extLst>
    <p:ext uri="{DCECCB84-F9BA-43D5-87BE-67443E8EF086}">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504">
          <p15:clr>
            <a:srgbClr val="FBAE40"/>
          </p15:clr>
        </p15:guide>
        <p15:guide id="2" pos="3840">
          <p15:clr>
            <a:srgbClr val="FBAE40"/>
          </p15:clr>
        </p15:guide>
        <p15:guide id="3" orient="horz" pos="1416">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82"/>
        <p:cNvGrpSpPr/>
        <p:nvPr/>
      </p:nvGrpSpPr>
      <p:grpSpPr>
        <a:xfrm>
          <a:off x="0" y="0"/>
          <a:ext cx="0" cy="0"/>
          <a:chOff x="0" y="0"/>
          <a:chExt cx="0" cy="0"/>
        </a:xfrm>
      </p:grpSpPr>
      <p:sp>
        <p:nvSpPr>
          <p:cNvPr id="183" name="Google Shape;183;p21"/>
          <p:cNvSpPr txBox="1">
            <a:spLocks noGrp="1"/>
          </p:cNvSpPr>
          <p:nvPr>
            <p:ph type="title"/>
          </p:nvPr>
        </p:nvSpPr>
        <p:spPr>
          <a:xfrm rot="5400000">
            <a:off x="5994319" y="2582953"/>
            <a:ext cx="5251451" cy="1304743"/>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4" name="Google Shape;184;p21"/>
          <p:cNvSpPr txBox="1">
            <a:spLocks noGrp="1"/>
          </p:cNvSpPr>
          <p:nvPr>
            <p:ph type="body" idx="1"/>
          </p:nvPr>
        </p:nvSpPr>
        <p:spPr>
          <a:xfrm rot="5400000">
            <a:off x="1581685" y="-294750"/>
            <a:ext cx="5251450" cy="706015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85" name="Google Shape;185;p21"/>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6" name="Google Shape;186;p21"/>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21"/>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1_Custom Layout">
  <p:cSld name="1_Custom Layout">
    <p:bg>
      <p:bgPr>
        <a:solidFill>
          <a:schemeClr val="dk1"/>
        </a:solidFill>
        <a:effectLst/>
      </p:bgPr>
    </p:bg>
    <p:spTree>
      <p:nvGrpSpPr>
        <p:cNvPr id="1" name="Shape 188"/>
        <p:cNvGrpSpPr/>
        <p:nvPr/>
      </p:nvGrpSpPr>
      <p:grpSpPr>
        <a:xfrm>
          <a:off x="0" y="0"/>
          <a:ext cx="0" cy="0"/>
          <a:chOff x="0" y="0"/>
          <a:chExt cx="0" cy="0"/>
        </a:xfrm>
      </p:grpSpPr>
      <p:sp>
        <p:nvSpPr>
          <p:cNvPr id="189" name="Google Shape;189;p22"/>
          <p:cNvSpPr>
            <a:spLocks noGrp="1"/>
          </p:cNvSpPr>
          <p:nvPr>
            <p:ph type="pic" idx="2"/>
          </p:nvPr>
        </p:nvSpPr>
        <p:spPr>
          <a:xfrm>
            <a:off x="0" y="0"/>
            <a:ext cx="12192000" cy="6858000"/>
          </a:xfrm>
          <a:prstGeom prst="rect">
            <a:avLst/>
          </a:prstGeom>
          <a:noFill/>
          <a:ln>
            <a:noFill/>
          </a:ln>
        </p:spPr>
      </p:sp>
      <p:sp>
        <p:nvSpPr>
          <p:cNvPr id="190" name="Google Shape;190;p22" descr="Tall office building looking up"/>
          <p:cNvSpPr/>
          <p:nvPr/>
        </p:nvSpPr>
        <p:spPr>
          <a:xfrm>
            <a:off x="3718560" y="1181123"/>
            <a:ext cx="4754880" cy="4495754"/>
          </a:xfrm>
          <a:prstGeom prst="rect">
            <a:avLst/>
          </a:prstGeom>
          <a:solidFill>
            <a:schemeClr val="accent5">
              <a:alpha val="40000"/>
            </a:schemeClr>
          </a:solidFill>
          <a:ln w="603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191" name="Google Shape;191;p22"/>
          <p:cNvSpPr txBox="1">
            <a:spLocks noGrp="1"/>
          </p:cNvSpPr>
          <p:nvPr>
            <p:ph type="body" idx="1"/>
          </p:nvPr>
        </p:nvSpPr>
        <p:spPr>
          <a:xfrm>
            <a:off x="4149139" y="4859469"/>
            <a:ext cx="3924934" cy="490538"/>
          </a:xfrm>
          <a:prstGeom prst="rect">
            <a:avLst/>
          </a:prstGeom>
          <a:noFill/>
          <a:ln>
            <a:noFill/>
          </a:ln>
        </p:spPr>
        <p:txBody>
          <a:bodyPr spcFirstLastPara="1" wrap="square" lIns="91425" tIns="45700" rIns="91425" bIns="45700" anchor="t" anchorCtr="0">
            <a:normAutofit/>
          </a:bodyPr>
          <a:lstStyle>
            <a:lvl1pPr marL="457200" lvl="0" indent="-228600" algn="r">
              <a:spcBef>
                <a:spcPts val="1000"/>
              </a:spcBef>
              <a:spcAft>
                <a:spcPts val="0"/>
              </a:spcAft>
              <a:buSzPts val="1920"/>
              <a:buNone/>
              <a:defRPr sz="2400" b="1">
                <a:solidFill>
                  <a:schemeClr val="accent4"/>
                </a:solidFill>
                <a:latin typeface="Calibri"/>
                <a:ea typeface="Calibri"/>
                <a:cs typeface="Calibri"/>
                <a:sym typeface="Calibri"/>
              </a:defRPr>
            </a:lvl1pPr>
            <a:lvl2pPr marL="914400" lvl="1" indent="-228600" algn="l">
              <a:spcBef>
                <a:spcPts val="1000"/>
              </a:spcBef>
              <a:spcAft>
                <a:spcPts val="0"/>
              </a:spcAft>
              <a:buSzPts val="1280"/>
              <a:buNone/>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92" name="Google Shape;192;p22"/>
          <p:cNvSpPr txBox="1">
            <a:spLocks noGrp="1"/>
          </p:cNvSpPr>
          <p:nvPr>
            <p:ph type="title"/>
          </p:nvPr>
        </p:nvSpPr>
        <p:spPr>
          <a:xfrm>
            <a:off x="4149139" y="1529685"/>
            <a:ext cx="3924934" cy="1695637"/>
          </a:xfrm>
          <a:prstGeom prst="rect">
            <a:avLst/>
          </a:prstGeom>
          <a:noFill/>
          <a:ln>
            <a:noFill/>
          </a:ln>
        </p:spPr>
        <p:txBody>
          <a:bodyPr spcFirstLastPara="1" wrap="square" lIns="91425" tIns="45700" rIns="91425" bIns="45700" anchor="t" anchorCtr="0">
            <a:normAutofit/>
          </a:bodyPr>
          <a:lstStyle>
            <a:lvl1pPr lvl="0" algn="l">
              <a:spcBef>
                <a:spcPts val="1000"/>
              </a:spcBef>
              <a:spcAft>
                <a:spcPts val="0"/>
              </a:spcAft>
              <a:buClr>
                <a:schemeClr val="lt1"/>
              </a:buClr>
              <a:buSzPts val="4800"/>
              <a:buFont typeface="Trebuchet MS"/>
              <a:buNone/>
              <a:defRPr sz="4800" b="1">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Introduction">
  <p:cSld name="Introduction">
    <p:spTree>
      <p:nvGrpSpPr>
        <p:cNvPr id="1" name="Shape 44"/>
        <p:cNvGrpSpPr/>
        <p:nvPr/>
      </p:nvGrpSpPr>
      <p:grpSpPr>
        <a:xfrm>
          <a:off x="0" y="0"/>
          <a:ext cx="0" cy="0"/>
          <a:chOff x="0" y="0"/>
          <a:chExt cx="0" cy="0"/>
        </a:xfrm>
      </p:grpSpPr>
      <p:sp>
        <p:nvSpPr>
          <p:cNvPr id="45" name="Google Shape;45;p4"/>
          <p:cNvSpPr/>
          <p:nvPr/>
        </p:nvSpPr>
        <p:spPr>
          <a:xfrm>
            <a:off x="7362825" y="443263"/>
            <a:ext cx="361950" cy="361950"/>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5"/>
              </a:solidFill>
              <a:latin typeface="Trebuchet MS"/>
              <a:ea typeface="Trebuchet MS"/>
              <a:cs typeface="Trebuchet MS"/>
              <a:sym typeface="Trebuchet MS"/>
            </a:endParaRPr>
          </a:p>
        </p:txBody>
      </p:sp>
      <p:sp>
        <p:nvSpPr>
          <p:cNvPr id="46" name="Google Shape;46;p4"/>
          <p:cNvSpPr/>
          <p:nvPr/>
        </p:nvSpPr>
        <p:spPr>
          <a:xfrm>
            <a:off x="11007246" y="5605994"/>
            <a:ext cx="654227" cy="654227"/>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5"/>
              </a:solidFill>
              <a:latin typeface="Trebuchet MS"/>
              <a:ea typeface="Trebuchet MS"/>
              <a:cs typeface="Trebuchet MS"/>
              <a:sym typeface="Trebuchet MS"/>
            </a:endParaRPr>
          </a:p>
        </p:txBody>
      </p:sp>
      <p:sp>
        <p:nvSpPr>
          <p:cNvPr id="47" name="Google Shape;47;p4"/>
          <p:cNvSpPr/>
          <p:nvPr/>
        </p:nvSpPr>
        <p:spPr>
          <a:xfrm>
            <a:off x="10683791" y="6132439"/>
            <a:ext cx="251152" cy="251152"/>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5"/>
              </a:solidFill>
              <a:latin typeface="Trebuchet MS"/>
              <a:ea typeface="Trebuchet MS"/>
              <a:cs typeface="Trebuchet MS"/>
              <a:sym typeface="Trebuchet MS"/>
            </a:endParaRPr>
          </a:p>
        </p:txBody>
      </p:sp>
      <p:sp>
        <p:nvSpPr>
          <p:cNvPr id="48" name="Google Shape;48;p4"/>
          <p:cNvSpPr>
            <a:spLocks noGrp="1"/>
          </p:cNvSpPr>
          <p:nvPr>
            <p:ph type="pic" idx="2"/>
          </p:nvPr>
        </p:nvSpPr>
        <p:spPr>
          <a:xfrm>
            <a:off x="5733416" y="624239"/>
            <a:ext cx="5855754" cy="5631571"/>
          </a:xfrm>
          <a:prstGeom prst="rect">
            <a:avLst/>
          </a:prstGeom>
          <a:noFill/>
          <a:ln>
            <a:noFill/>
          </a:ln>
        </p:spPr>
      </p:sp>
      <p:sp>
        <p:nvSpPr>
          <p:cNvPr id="49" name="Google Shape;49;p4"/>
          <p:cNvSpPr txBox="1">
            <a:spLocks noGrp="1"/>
          </p:cNvSpPr>
          <p:nvPr>
            <p:ph type="body" idx="1"/>
          </p:nvPr>
        </p:nvSpPr>
        <p:spPr>
          <a:xfrm>
            <a:off x="660400" y="2044700"/>
            <a:ext cx="4275138" cy="3560763"/>
          </a:xfrm>
          <a:prstGeom prst="rect">
            <a:avLst/>
          </a:prstGeom>
          <a:noFill/>
          <a:ln>
            <a:noFill/>
          </a:ln>
        </p:spPr>
        <p:txBody>
          <a:bodyPr spcFirstLastPara="1" wrap="square" lIns="91425" tIns="45700" rIns="91425" bIns="45700" anchor="t" anchorCtr="0">
            <a:normAutofit/>
          </a:bodyPr>
          <a:lstStyle>
            <a:lvl1pPr marL="457200" lvl="0" indent="-330200" algn="l">
              <a:lnSpc>
                <a:spcPct val="150000"/>
              </a:lnSpc>
              <a:spcBef>
                <a:spcPts val="1000"/>
              </a:spcBef>
              <a:spcAft>
                <a:spcPts val="0"/>
              </a:spcAft>
              <a:buClr>
                <a:schemeClr val="accent4"/>
              </a:buClr>
              <a:buSzPts val="1600"/>
              <a:buFont typeface="Noto Sans Symbols"/>
              <a:buChar char="▪"/>
              <a:defRPr sz="2000"/>
            </a:lvl1pPr>
            <a:lvl2pPr marL="914400" lvl="1" indent="-330200" algn="l">
              <a:spcBef>
                <a:spcPts val="1000"/>
              </a:spcBef>
              <a:spcAft>
                <a:spcPts val="0"/>
              </a:spcAft>
              <a:buClr>
                <a:schemeClr val="accent4"/>
              </a:buClr>
              <a:buSzPts val="1600"/>
              <a:buFont typeface="Noto Sans Symbols"/>
              <a:buChar char="▪"/>
              <a:defRPr sz="2000"/>
            </a:lvl2pPr>
            <a:lvl3pPr marL="1371600" lvl="2" indent="-320039" algn="l">
              <a:spcBef>
                <a:spcPts val="1000"/>
              </a:spcBef>
              <a:spcAft>
                <a:spcPts val="0"/>
              </a:spcAft>
              <a:buClr>
                <a:schemeClr val="accent4"/>
              </a:buClr>
              <a:buSzPts val="1440"/>
              <a:buFont typeface="Noto Sans Symbols"/>
              <a:buChar char="▪"/>
              <a:defRPr sz="1800"/>
            </a:lvl3pPr>
            <a:lvl4pPr marL="1828800" lvl="3" indent="-320039" algn="l">
              <a:spcBef>
                <a:spcPts val="1000"/>
              </a:spcBef>
              <a:spcAft>
                <a:spcPts val="0"/>
              </a:spcAft>
              <a:buClr>
                <a:schemeClr val="accent4"/>
              </a:buClr>
              <a:buSzPts val="1440"/>
              <a:buFont typeface="Noto Sans Symbols"/>
              <a:buChar char="▪"/>
              <a:defRPr sz="1800"/>
            </a:lvl4pPr>
            <a:lvl5pPr marL="2286000" lvl="4" indent="-320039" algn="l">
              <a:spcBef>
                <a:spcPts val="1000"/>
              </a:spcBef>
              <a:spcAft>
                <a:spcPts val="0"/>
              </a:spcAft>
              <a:buClr>
                <a:schemeClr val="accent4"/>
              </a:buClr>
              <a:buSzPts val="1440"/>
              <a:buFont typeface="Noto Sans Symbols"/>
              <a:buChar char="▪"/>
              <a:defRPr sz="1800"/>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50" name="Google Shape;50;p4"/>
          <p:cNvSpPr txBox="1">
            <a:spLocks noGrp="1"/>
          </p:cNvSpPr>
          <p:nvPr>
            <p:ph type="title"/>
          </p:nvPr>
        </p:nvSpPr>
        <p:spPr>
          <a:xfrm>
            <a:off x="660400" y="805213"/>
            <a:ext cx="4275138" cy="830997"/>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800"/>
              <a:buFont typeface="Trebuchet MS"/>
              <a:buNone/>
              <a:defRPr sz="4800" b="1">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extLst>
    <p:ext uri="{DCECCB84-F9BA-43D5-87BE-67443E8EF086}">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eam">
  <p:cSld name="Team">
    <p:spTree>
      <p:nvGrpSpPr>
        <p:cNvPr id="1" name="Shape 51"/>
        <p:cNvGrpSpPr/>
        <p:nvPr/>
      </p:nvGrpSpPr>
      <p:grpSpPr>
        <a:xfrm>
          <a:off x="0" y="0"/>
          <a:ext cx="0" cy="0"/>
          <a:chOff x="0" y="0"/>
          <a:chExt cx="0" cy="0"/>
        </a:xfrm>
      </p:grpSpPr>
      <p:sp>
        <p:nvSpPr>
          <p:cNvPr id="52" name="Google Shape;52;p5"/>
          <p:cNvSpPr>
            <a:spLocks noGrp="1"/>
          </p:cNvSpPr>
          <p:nvPr>
            <p:ph type="pic" idx="2"/>
          </p:nvPr>
        </p:nvSpPr>
        <p:spPr>
          <a:xfrm>
            <a:off x="5353508" y="2555551"/>
            <a:ext cx="1484985" cy="1280160"/>
          </a:xfrm>
          <a:prstGeom prst="rect">
            <a:avLst/>
          </a:prstGeom>
          <a:noFill/>
          <a:ln>
            <a:noFill/>
          </a:ln>
        </p:spPr>
      </p:sp>
      <p:sp>
        <p:nvSpPr>
          <p:cNvPr id="53" name="Google Shape;53;p5"/>
          <p:cNvSpPr>
            <a:spLocks noGrp="1"/>
          </p:cNvSpPr>
          <p:nvPr>
            <p:ph type="pic" idx="3"/>
          </p:nvPr>
        </p:nvSpPr>
        <p:spPr>
          <a:xfrm>
            <a:off x="3115921" y="2555551"/>
            <a:ext cx="1484985" cy="1280160"/>
          </a:xfrm>
          <a:prstGeom prst="rect">
            <a:avLst/>
          </a:prstGeom>
          <a:noFill/>
          <a:ln>
            <a:noFill/>
          </a:ln>
        </p:spPr>
      </p:sp>
      <p:sp>
        <p:nvSpPr>
          <p:cNvPr id="54" name="Google Shape;54;p5"/>
          <p:cNvSpPr>
            <a:spLocks noGrp="1"/>
          </p:cNvSpPr>
          <p:nvPr>
            <p:ph type="pic" idx="4"/>
          </p:nvPr>
        </p:nvSpPr>
        <p:spPr>
          <a:xfrm>
            <a:off x="7602465" y="2555551"/>
            <a:ext cx="1484985" cy="1280160"/>
          </a:xfrm>
          <a:prstGeom prst="rect">
            <a:avLst/>
          </a:prstGeom>
          <a:noFill/>
          <a:ln>
            <a:noFill/>
          </a:ln>
        </p:spPr>
      </p:sp>
      <p:sp>
        <p:nvSpPr>
          <p:cNvPr id="55" name="Google Shape;55;p5"/>
          <p:cNvSpPr>
            <a:spLocks noGrp="1"/>
          </p:cNvSpPr>
          <p:nvPr>
            <p:ph type="pic" idx="5"/>
          </p:nvPr>
        </p:nvSpPr>
        <p:spPr>
          <a:xfrm>
            <a:off x="9840051" y="2555551"/>
            <a:ext cx="1484985" cy="1280160"/>
          </a:xfrm>
          <a:prstGeom prst="rect">
            <a:avLst/>
          </a:prstGeom>
          <a:noFill/>
          <a:ln>
            <a:noFill/>
          </a:ln>
        </p:spPr>
      </p:sp>
      <p:sp>
        <p:nvSpPr>
          <p:cNvPr id="56" name="Google Shape;56;p5"/>
          <p:cNvSpPr txBox="1">
            <a:spLocks noGrp="1"/>
          </p:cNvSpPr>
          <p:nvPr>
            <p:ph type="title"/>
          </p:nvPr>
        </p:nvSpPr>
        <p:spPr>
          <a:xfrm>
            <a:off x="432000" y="647700"/>
            <a:ext cx="11340000" cy="700114"/>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5"/>
          <p:cNvSpPr/>
          <p:nvPr/>
        </p:nvSpPr>
        <p:spPr>
          <a:xfrm>
            <a:off x="546669" y="3467555"/>
            <a:ext cx="458268" cy="395059"/>
          </a:xfrm>
          <a:prstGeom prst="hexagon">
            <a:avLst>
              <a:gd name="adj" fmla="val 25000"/>
              <a:gd name="vf" fmla="val 11547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58" name="Google Shape;58;p5"/>
          <p:cNvSpPr/>
          <p:nvPr/>
        </p:nvSpPr>
        <p:spPr>
          <a:xfrm>
            <a:off x="11113337" y="2394722"/>
            <a:ext cx="358391" cy="308958"/>
          </a:xfrm>
          <a:prstGeom prst="hexagon">
            <a:avLst>
              <a:gd name="adj" fmla="val 25000"/>
              <a:gd name="vf" fmla="val 11547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59" name="Google Shape;59;p5"/>
          <p:cNvSpPr/>
          <p:nvPr/>
        </p:nvSpPr>
        <p:spPr>
          <a:xfrm>
            <a:off x="10882649" y="2202202"/>
            <a:ext cx="230688" cy="198869"/>
          </a:xfrm>
          <a:prstGeom prst="hexagon">
            <a:avLst>
              <a:gd name="adj" fmla="val 25000"/>
              <a:gd name="vf" fmla="val 115470"/>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60" name="Google Shape;60;p5"/>
          <p:cNvSpPr txBox="1">
            <a:spLocks noGrp="1"/>
          </p:cNvSpPr>
          <p:nvPr>
            <p:ph type="body" idx="1"/>
          </p:nvPr>
        </p:nvSpPr>
        <p:spPr>
          <a:xfrm>
            <a:off x="546668" y="4172761"/>
            <a:ext cx="2139696" cy="344312"/>
          </a:xfrm>
          <a:prstGeom prst="rect">
            <a:avLst/>
          </a:prstGeom>
          <a:noFill/>
          <a:ln>
            <a:noFill/>
          </a:ln>
        </p:spPr>
        <p:txBody>
          <a:bodyPr spcFirstLastPara="1" wrap="square" lIns="91425" tIns="45700" rIns="91425" bIns="45700" anchor="t" anchorCtr="0">
            <a:normAutofit/>
          </a:bodyPr>
          <a:lstStyle>
            <a:lvl1pPr marL="457200" lvl="0" indent="-228600" algn="ctr">
              <a:spcBef>
                <a:spcPts val="1000"/>
              </a:spcBef>
              <a:spcAft>
                <a:spcPts val="0"/>
              </a:spcAft>
              <a:buSzPts val="1600"/>
              <a:buNone/>
              <a:defRPr sz="2000" b="1">
                <a:solidFill>
                  <a:schemeClr val="accent4"/>
                </a:solidFill>
                <a:latin typeface="Trebuchet MS"/>
                <a:ea typeface="Trebuchet MS"/>
                <a:cs typeface="Trebuchet MS"/>
                <a:sym typeface="Trebuchet MS"/>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1" name="Google Shape;61;p5"/>
          <p:cNvSpPr txBox="1">
            <a:spLocks noGrp="1"/>
          </p:cNvSpPr>
          <p:nvPr>
            <p:ph type="body" idx="6"/>
          </p:nvPr>
        </p:nvSpPr>
        <p:spPr>
          <a:xfrm>
            <a:off x="556692" y="4588259"/>
            <a:ext cx="2139696" cy="344312"/>
          </a:xfrm>
          <a:prstGeom prst="rect">
            <a:avLst/>
          </a:prstGeom>
          <a:noFill/>
          <a:ln>
            <a:noFill/>
          </a:ln>
        </p:spPr>
        <p:txBody>
          <a:bodyPr spcFirstLastPara="1" wrap="square" lIns="91425" tIns="45700" rIns="91425" bIns="45700" anchor="t" anchorCtr="0">
            <a:normAutofit/>
          </a:bodyPr>
          <a:lstStyle>
            <a:lvl1pPr marL="457200" lvl="0" indent="-228600" algn="ctr">
              <a:spcBef>
                <a:spcPts val="1000"/>
              </a:spcBef>
              <a:spcAft>
                <a:spcPts val="0"/>
              </a:spcAft>
              <a:buSzPts val="1280"/>
              <a:buNone/>
              <a:defRPr sz="1600">
                <a:solidFill>
                  <a:schemeClr val="dk1"/>
                </a:solidFill>
                <a:latin typeface="Trebuchet MS"/>
                <a:ea typeface="Trebuchet MS"/>
                <a:cs typeface="Trebuchet MS"/>
                <a:sym typeface="Trebuchet MS"/>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2" name="Google Shape;62;p5"/>
          <p:cNvSpPr txBox="1">
            <a:spLocks noGrp="1"/>
          </p:cNvSpPr>
          <p:nvPr>
            <p:ph type="body" idx="7"/>
          </p:nvPr>
        </p:nvSpPr>
        <p:spPr>
          <a:xfrm>
            <a:off x="2789482" y="4172761"/>
            <a:ext cx="2139696" cy="344312"/>
          </a:xfrm>
          <a:prstGeom prst="rect">
            <a:avLst/>
          </a:prstGeom>
          <a:noFill/>
          <a:ln>
            <a:noFill/>
          </a:ln>
        </p:spPr>
        <p:txBody>
          <a:bodyPr spcFirstLastPara="1" wrap="square" lIns="91425" tIns="45700" rIns="91425" bIns="45700" anchor="t" anchorCtr="0">
            <a:normAutofit/>
          </a:bodyPr>
          <a:lstStyle>
            <a:lvl1pPr marL="457200" lvl="0" indent="-228600" algn="ctr">
              <a:spcBef>
                <a:spcPts val="1000"/>
              </a:spcBef>
              <a:spcAft>
                <a:spcPts val="0"/>
              </a:spcAft>
              <a:buSzPts val="1600"/>
              <a:buNone/>
              <a:defRPr sz="2000" b="1">
                <a:solidFill>
                  <a:schemeClr val="accent4"/>
                </a:solidFill>
                <a:latin typeface="Trebuchet MS"/>
                <a:ea typeface="Trebuchet MS"/>
                <a:cs typeface="Trebuchet MS"/>
                <a:sym typeface="Trebuchet MS"/>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3" name="Google Shape;63;p5"/>
          <p:cNvSpPr txBox="1">
            <a:spLocks noGrp="1"/>
          </p:cNvSpPr>
          <p:nvPr>
            <p:ph type="body" idx="8"/>
          </p:nvPr>
        </p:nvSpPr>
        <p:spPr>
          <a:xfrm>
            <a:off x="2789483" y="4588259"/>
            <a:ext cx="2139696" cy="344312"/>
          </a:xfrm>
          <a:prstGeom prst="rect">
            <a:avLst/>
          </a:prstGeom>
          <a:noFill/>
          <a:ln>
            <a:noFill/>
          </a:ln>
        </p:spPr>
        <p:txBody>
          <a:bodyPr spcFirstLastPara="1" wrap="square" lIns="91425" tIns="45700" rIns="91425" bIns="45700" anchor="t" anchorCtr="0">
            <a:normAutofit/>
          </a:bodyPr>
          <a:lstStyle>
            <a:lvl1pPr marL="457200" lvl="0" indent="-228600" algn="ctr">
              <a:spcBef>
                <a:spcPts val="1000"/>
              </a:spcBef>
              <a:spcAft>
                <a:spcPts val="0"/>
              </a:spcAft>
              <a:buSzPts val="1280"/>
              <a:buNone/>
              <a:defRPr sz="1600">
                <a:solidFill>
                  <a:schemeClr val="dk1"/>
                </a:solidFill>
                <a:latin typeface="Trebuchet MS"/>
                <a:ea typeface="Trebuchet MS"/>
                <a:cs typeface="Trebuchet MS"/>
                <a:sym typeface="Trebuchet MS"/>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4" name="Google Shape;64;p5"/>
          <p:cNvSpPr txBox="1">
            <a:spLocks noGrp="1"/>
          </p:cNvSpPr>
          <p:nvPr>
            <p:ph type="body" idx="9"/>
          </p:nvPr>
        </p:nvSpPr>
        <p:spPr>
          <a:xfrm>
            <a:off x="5032296" y="4172761"/>
            <a:ext cx="2139696" cy="344312"/>
          </a:xfrm>
          <a:prstGeom prst="rect">
            <a:avLst/>
          </a:prstGeom>
          <a:noFill/>
          <a:ln>
            <a:noFill/>
          </a:ln>
        </p:spPr>
        <p:txBody>
          <a:bodyPr spcFirstLastPara="1" wrap="square" lIns="91425" tIns="45700" rIns="91425" bIns="45700" anchor="t" anchorCtr="0">
            <a:normAutofit/>
          </a:bodyPr>
          <a:lstStyle>
            <a:lvl1pPr marL="457200" lvl="0" indent="-228600" algn="ctr">
              <a:spcBef>
                <a:spcPts val="1000"/>
              </a:spcBef>
              <a:spcAft>
                <a:spcPts val="0"/>
              </a:spcAft>
              <a:buSzPts val="1600"/>
              <a:buNone/>
              <a:defRPr sz="2000" b="1">
                <a:solidFill>
                  <a:schemeClr val="accent4"/>
                </a:solidFill>
                <a:latin typeface="Trebuchet MS"/>
                <a:ea typeface="Trebuchet MS"/>
                <a:cs typeface="Trebuchet MS"/>
                <a:sym typeface="Trebuchet MS"/>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5" name="Google Shape;65;p5"/>
          <p:cNvSpPr txBox="1">
            <a:spLocks noGrp="1"/>
          </p:cNvSpPr>
          <p:nvPr>
            <p:ph type="body" idx="13"/>
          </p:nvPr>
        </p:nvSpPr>
        <p:spPr>
          <a:xfrm>
            <a:off x="5029201" y="4588259"/>
            <a:ext cx="2139696" cy="344312"/>
          </a:xfrm>
          <a:prstGeom prst="rect">
            <a:avLst/>
          </a:prstGeom>
          <a:noFill/>
          <a:ln>
            <a:noFill/>
          </a:ln>
        </p:spPr>
        <p:txBody>
          <a:bodyPr spcFirstLastPara="1" wrap="square" lIns="91425" tIns="45700" rIns="91425" bIns="45700" anchor="t" anchorCtr="0">
            <a:normAutofit/>
          </a:bodyPr>
          <a:lstStyle>
            <a:lvl1pPr marL="457200" lvl="0" indent="-228600" algn="ctr">
              <a:spcBef>
                <a:spcPts val="1000"/>
              </a:spcBef>
              <a:spcAft>
                <a:spcPts val="0"/>
              </a:spcAft>
              <a:buSzPts val="1280"/>
              <a:buNone/>
              <a:defRPr sz="1600">
                <a:solidFill>
                  <a:schemeClr val="dk1"/>
                </a:solidFill>
                <a:latin typeface="Trebuchet MS"/>
                <a:ea typeface="Trebuchet MS"/>
                <a:cs typeface="Trebuchet MS"/>
                <a:sym typeface="Trebuchet MS"/>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6" name="Google Shape;66;p5"/>
          <p:cNvSpPr txBox="1">
            <a:spLocks noGrp="1"/>
          </p:cNvSpPr>
          <p:nvPr>
            <p:ph type="body" idx="14"/>
          </p:nvPr>
        </p:nvSpPr>
        <p:spPr>
          <a:xfrm>
            <a:off x="7275110" y="4172761"/>
            <a:ext cx="2139696" cy="344312"/>
          </a:xfrm>
          <a:prstGeom prst="rect">
            <a:avLst/>
          </a:prstGeom>
          <a:noFill/>
          <a:ln>
            <a:noFill/>
          </a:ln>
        </p:spPr>
        <p:txBody>
          <a:bodyPr spcFirstLastPara="1" wrap="square" lIns="91425" tIns="45700" rIns="91425" bIns="45700" anchor="t" anchorCtr="0">
            <a:normAutofit/>
          </a:bodyPr>
          <a:lstStyle>
            <a:lvl1pPr marL="457200" lvl="0" indent="-228600" algn="ctr">
              <a:spcBef>
                <a:spcPts val="1000"/>
              </a:spcBef>
              <a:spcAft>
                <a:spcPts val="0"/>
              </a:spcAft>
              <a:buSzPts val="1600"/>
              <a:buNone/>
              <a:defRPr sz="2000" b="1">
                <a:solidFill>
                  <a:schemeClr val="accent4"/>
                </a:solidFill>
                <a:latin typeface="Trebuchet MS"/>
                <a:ea typeface="Trebuchet MS"/>
                <a:cs typeface="Trebuchet MS"/>
                <a:sym typeface="Trebuchet MS"/>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7" name="Google Shape;67;p5"/>
          <p:cNvSpPr txBox="1">
            <a:spLocks noGrp="1"/>
          </p:cNvSpPr>
          <p:nvPr>
            <p:ph type="body" idx="15"/>
          </p:nvPr>
        </p:nvSpPr>
        <p:spPr>
          <a:xfrm>
            <a:off x="7275111" y="4588259"/>
            <a:ext cx="2139696" cy="344312"/>
          </a:xfrm>
          <a:prstGeom prst="rect">
            <a:avLst/>
          </a:prstGeom>
          <a:noFill/>
          <a:ln>
            <a:noFill/>
          </a:ln>
        </p:spPr>
        <p:txBody>
          <a:bodyPr spcFirstLastPara="1" wrap="square" lIns="91425" tIns="45700" rIns="91425" bIns="45700" anchor="t" anchorCtr="0">
            <a:normAutofit/>
          </a:bodyPr>
          <a:lstStyle>
            <a:lvl1pPr marL="457200" lvl="0" indent="-228600" algn="ctr">
              <a:spcBef>
                <a:spcPts val="1000"/>
              </a:spcBef>
              <a:spcAft>
                <a:spcPts val="0"/>
              </a:spcAft>
              <a:buSzPts val="1280"/>
              <a:buNone/>
              <a:defRPr sz="1600">
                <a:solidFill>
                  <a:schemeClr val="dk1"/>
                </a:solidFill>
                <a:latin typeface="Trebuchet MS"/>
                <a:ea typeface="Trebuchet MS"/>
                <a:cs typeface="Trebuchet MS"/>
                <a:sym typeface="Trebuchet MS"/>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8" name="Google Shape;68;p5"/>
          <p:cNvSpPr txBox="1">
            <a:spLocks noGrp="1"/>
          </p:cNvSpPr>
          <p:nvPr>
            <p:ph type="body" idx="16"/>
          </p:nvPr>
        </p:nvSpPr>
        <p:spPr>
          <a:xfrm>
            <a:off x="9517923" y="4172761"/>
            <a:ext cx="2139696" cy="344312"/>
          </a:xfrm>
          <a:prstGeom prst="rect">
            <a:avLst/>
          </a:prstGeom>
          <a:noFill/>
          <a:ln>
            <a:noFill/>
          </a:ln>
        </p:spPr>
        <p:txBody>
          <a:bodyPr spcFirstLastPara="1" wrap="square" lIns="91425" tIns="45700" rIns="91425" bIns="45700" anchor="t" anchorCtr="0">
            <a:normAutofit/>
          </a:bodyPr>
          <a:lstStyle>
            <a:lvl1pPr marL="457200" lvl="0" indent="-228600" algn="ctr">
              <a:spcBef>
                <a:spcPts val="1000"/>
              </a:spcBef>
              <a:spcAft>
                <a:spcPts val="0"/>
              </a:spcAft>
              <a:buSzPts val="1600"/>
              <a:buNone/>
              <a:defRPr sz="2000" b="1">
                <a:solidFill>
                  <a:schemeClr val="accent4"/>
                </a:solidFill>
                <a:latin typeface="Trebuchet MS"/>
                <a:ea typeface="Trebuchet MS"/>
                <a:cs typeface="Trebuchet MS"/>
                <a:sym typeface="Trebuchet MS"/>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9" name="Google Shape;69;p5"/>
          <p:cNvSpPr txBox="1">
            <a:spLocks noGrp="1"/>
          </p:cNvSpPr>
          <p:nvPr>
            <p:ph type="body" idx="17"/>
          </p:nvPr>
        </p:nvSpPr>
        <p:spPr>
          <a:xfrm>
            <a:off x="9517923" y="4588259"/>
            <a:ext cx="2139696" cy="344312"/>
          </a:xfrm>
          <a:prstGeom prst="rect">
            <a:avLst/>
          </a:prstGeom>
          <a:noFill/>
          <a:ln>
            <a:noFill/>
          </a:ln>
        </p:spPr>
        <p:txBody>
          <a:bodyPr spcFirstLastPara="1" wrap="square" lIns="91425" tIns="45700" rIns="91425" bIns="45700" anchor="t" anchorCtr="0">
            <a:normAutofit/>
          </a:bodyPr>
          <a:lstStyle>
            <a:lvl1pPr marL="457200" lvl="0" indent="-228600" algn="ctr">
              <a:spcBef>
                <a:spcPts val="1000"/>
              </a:spcBef>
              <a:spcAft>
                <a:spcPts val="0"/>
              </a:spcAft>
              <a:buSzPts val="1280"/>
              <a:buNone/>
              <a:defRPr sz="1600">
                <a:solidFill>
                  <a:schemeClr val="dk1"/>
                </a:solidFill>
                <a:latin typeface="Trebuchet MS"/>
                <a:ea typeface="Trebuchet MS"/>
                <a:cs typeface="Trebuchet MS"/>
                <a:sym typeface="Trebuchet MS"/>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70" name="Google Shape;70;p5"/>
          <p:cNvSpPr>
            <a:spLocks noGrp="1"/>
          </p:cNvSpPr>
          <p:nvPr>
            <p:ph type="pic" idx="18"/>
          </p:nvPr>
        </p:nvSpPr>
        <p:spPr>
          <a:xfrm>
            <a:off x="878337" y="2555551"/>
            <a:ext cx="1484985" cy="1280160"/>
          </a:xfrm>
          <a:prstGeom prst="rect">
            <a:avLst/>
          </a:prstGeom>
          <a:noFill/>
          <a:ln>
            <a:noFill/>
          </a:ln>
        </p:spPr>
      </p:sp>
    </p:spTree>
  </p:cSld>
  <p:clrMapOvr>
    <a:masterClrMapping/>
  </p:clrMapOvr>
  <p:extLst>
    <p:ext uri="{DCECCB84-F9BA-43D5-87BE-67443E8EF086}">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71"/>
        <p:cNvGrpSpPr/>
        <p:nvPr/>
      </p:nvGrpSpPr>
      <p:grpSpPr>
        <a:xfrm>
          <a:off x="0" y="0"/>
          <a:ext cx="0" cy="0"/>
          <a:chOff x="0" y="0"/>
          <a:chExt cx="0" cy="0"/>
        </a:xfrm>
      </p:grpSpPr>
      <p:grpSp>
        <p:nvGrpSpPr>
          <p:cNvPr id="72" name="Google Shape;72;p6"/>
          <p:cNvGrpSpPr/>
          <p:nvPr/>
        </p:nvGrpSpPr>
        <p:grpSpPr>
          <a:xfrm>
            <a:off x="0" y="-8467"/>
            <a:ext cx="12192000" cy="6866467"/>
            <a:chOff x="0" y="-8467"/>
            <a:chExt cx="12192000" cy="6866467"/>
          </a:xfrm>
        </p:grpSpPr>
        <p:sp>
          <p:nvSpPr>
            <p:cNvPr id="73" name="Google Shape;73;p6"/>
            <p:cNvSpPr/>
            <p:nvPr/>
          </p:nvSpPr>
          <p:spPr>
            <a:xfrm>
              <a:off x="0" y="-7862"/>
              <a:ext cx="863600" cy="5698067"/>
            </a:xfrm>
            <a:custGeom>
              <a:avLst/>
              <a:gdLst/>
              <a:ahLst/>
              <a:cxnLst/>
              <a:rect l="l" t="t" r="r" b="b"/>
              <a:pathLst>
                <a:path w="863600" h="5698067" extrusionOk="0">
                  <a:moveTo>
                    <a:pt x="0" y="8467"/>
                  </a:moveTo>
                  <a:lnTo>
                    <a:pt x="863600" y="0"/>
                  </a:lnTo>
                  <a:lnTo>
                    <a:pt x="863600" y="16934"/>
                  </a:lnTo>
                  <a:lnTo>
                    <a:pt x="0" y="5698067"/>
                  </a:lnTo>
                  <a:lnTo>
                    <a:pt x="0" y="8467"/>
                  </a:lnTo>
                  <a:close/>
                </a:path>
              </a:pathLst>
            </a:custGeom>
            <a:solidFill>
              <a:schemeClr val="accent1">
                <a:alpha val="69803"/>
              </a:schemeClr>
            </a:solidFill>
            <a:ln>
              <a:noFill/>
            </a:ln>
          </p:spPr>
        </p:sp>
        <p:cxnSp>
          <p:nvCxnSpPr>
            <p:cNvPr id="74" name="Google Shape;74;p6"/>
            <p:cNvCxnSpPr/>
            <p:nvPr/>
          </p:nvCxnSpPr>
          <p:spPr>
            <a:xfrm>
              <a:off x="9371012" y="0"/>
              <a:ext cx="1219200" cy="6858000"/>
            </a:xfrm>
            <a:prstGeom prst="straightConnector1">
              <a:avLst/>
            </a:prstGeom>
            <a:noFill/>
            <a:ln w="9525" cap="flat" cmpd="sng">
              <a:solidFill>
                <a:schemeClr val="accent1">
                  <a:alpha val="69803"/>
                </a:schemeClr>
              </a:solidFill>
              <a:prstDash val="solid"/>
              <a:round/>
              <a:headEnd type="none" w="sm" len="sm"/>
              <a:tailEnd type="none" w="sm" len="sm"/>
            </a:ln>
          </p:spPr>
        </p:cxnSp>
        <p:cxnSp>
          <p:nvCxnSpPr>
            <p:cNvPr id="75" name="Google Shape;75;p6"/>
            <p:cNvCxnSpPr/>
            <p:nvPr/>
          </p:nvCxnSpPr>
          <p:spPr>
            <a:xfrm flipH="1">
              <a:off x="7425267" y="3681413"/>
              <a:ext cx="4763558" cy="3176587"/>
            </a:xfrm>
            <a:prstGeom prst="straightConnector1">
              <a:avLst/>
            </a:prstGeom>
            <a:noFill/>
            <a:ln w="9525" cap="flat" cmpd="sng">
              <a:solidFill>
                <a:schemeClr val="accent1">
                  <a:alpha val="69803"/>
                </a:schemeClr>
              </a:solidFill>
              <a:prstDash val="solid"/>
              <a:round/>
              <a:headEnd type="none" w="sm" len="sm"/>
              <a:tailEnd type="none" w="sm" len="sm"/>
            </a:ln>
          </p:spPr>
        </p:cxnSp>
        <p:sp>
          <p:nvSpPr>
            <p:cNvPr id="76" name="Google Shape;76;p6"/>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35686"/>
              </a:schemeClr>
            </a:solidFill>
            <a:ln>
              <a:noFill/>
            </a:ln>
          </p:spPr>
        </p:sp>
        <p:sp>
          <p:nvSpPr>
            <p:cNvPr id="77" name="Google Shape;77;p6"/>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78" name="Google Shape;78;p6"/>
            <p:cNvSpPr/>
            <p:nvPr/>
          </p:nvSpPr>
          <p:spPr>
            <a:xfrm>
              <a:off x="8932333" y="3048000"/>
              <a:ext cx="3259667" cy="3810000"/>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16B0E3">
                <a:alpha val="49803"/>
              </a:srgbClr>
            </a:solidFill>
            <a:ln>
              <a:noFill/>
            </a:ln>
          </p:spPr>
        </p:sp>
        <p:sp>
          <p:nvSpPr>
            <p:cNvPr id="80" name="Google Shape;80;p6"/>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chemeClr val="accent2">
                <a:alpha val="69803"/>
              </a:schemeClr>
            </a:solidFill>
            <a:ln>
              <a:noFill/>
            </a:ln>
          </p:spPr>
        </p:sp>
        <p:sp>
          <p:nvSpPr>
            <p:cNvPr id="81" name="Google Shape;81;p6"/>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rgbClr val="226292">
                <a:alpha val="80000"/>
              </a:srgbClr>
            </a:solidFill>
            <a:ln>
              <a:noFill/>
            </a:ln>
          </p:spPr>
        </p:sp>
        <p:sp>
          <p:nvSpPr>
            <p:cNvPr id="82" name="Google Shape;82;p6"/>
            <p:cNvSpPr/>
            <p:nvPr/>
          </p:nvSpPr>
          <p:spPr>
            <a:xfrm>
              <a:off x="10371666" y="3589867"/>
              <a:ext cx="1817159" cy="3268133"/>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Google Shape;83;p6"/>
          <p:cNvSpPr txBox="1">
            <a:spLocks noGrp="1"/>
          </p:cNvSpPr>
          <p:nvPr>
            <p:ph type="ctrTitle"/>
          </p:nvPr>
        </p:nvSpPr>
        <p:spPr>
          <a:xfrm>
            <a:off x="1507067" y="2404534"/>
            <a:ext cx="7766936" cy="1646302"/>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accent1"/>
              </a:buClr>
              <a:buSzPts val="5400"/>
              <a:buFont typeface="Trebuchet MS"/>
              <a:buNone/>
              <a:defRPr sz="54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6"/>
          <p:cNvSpPr txBox="1">
            <a:spLocks noGrp="1"/>
          </p:cNvSpPr>
          <p:nvPr>
            <p:ph type="subTitle" idx="1"/>
          </p:nvPr>
        </p:nvSpPr>
        <p:spPr>
          <a:xfrm>
            <a:off x="1507067" y="4050833"/>
            <a:ext cx="7766936" cy="1096899"/>
          </a:xfrm>
          <a:prstGeom prst="rect">
            <a:avLst/>
          </a:prstGeom>
          <a:noFill/>
          <a:ln>
            <a:noFill/>
          </a:ln>
        </p:spPr>
        <p:txBody>
          <a:bodyPr spcFirstLastPara="1" wrap="square" lIns="91425" tIns="45700" rIns="91425" bIns="45700" anchor="t" anchorCtr="0">
            <a:normAutofit/>
          </a:bodyPr>
          <a:lstStyle>
            <a:lvl1pPr lvl="0" algn="r">
              <a:spcBef>
                <a:spcPts val="1000"/>
              </a:spcBef>
              <a:spcAft>
                <a:spcPts val="0"/>
              </a:spcAft>
              <a:buSzPts val="1440"/>
              <a:buNone/>
              <a:defRPr>
                <a:solidFill>
                  <a:srgbClr val="7F7F7F"/>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a:endParaRPr/>
          </a:p>
        </p:txBody>
      </p:sp>
      <p:sp>
        <p:nvSpPr>
          <p:cNvPr id="85" name="Google Shape;85;p6"/>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6"/>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6"/>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8"/>
        <p:cNvGrpSpPr/>
        <p:nvPr/>
      </p:nvGrpSpPr>
      <p:grpSpPr>
        <a:xfrm>
          <a:off x="0" y="0"/>
          <a:ext cx="0" cy="0"/>
          <a:chOff x="0" y="0"/>
          <a:chExt cx="0" cy="0"/>
        </a:xfrm>
      </p:grpSpPr>
      <p:sp>
        <p:nvSpPr>
          <p:cNvPr id="89" name="Google Shape;89;p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7"/>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91" name="Google Shape;91;p7"/>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7"/>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7"/>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4"/>
        <p:cNvGrpSpPr/>
        <p:nvPr/>
      </p:nvGrpSpPr>
      <p:grpSpPr>
        <a:xfrm>
          <a:off x="0" y="0"/>
          <a:ext cx="0" cy="0"/>
          <a:chOff x="0" y="0"/>
          <a:chExt cx="0" cy="0"/>
        </a:xfrm>
      </p:grpSpPr>
      <p:sp>
        <p:nvSpPr>
          <p:cNvPr id="95" name="Google Shape;95;p8"/>
          <p:cNvSpPr txBox="1">
            <a:spLocks noGrp="1"/>
          </p:cNvSpPr>
          <p:nvPr>
            <p:ph type="title"/>
          </p:nvPr>
        </p:nvSpPr>
        <p:spPr>
          <a:xfrm>
            <a:off x="677335" y="2700867"/>
            <a:ext cx="8596668" cy="1826581"/>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4000"/>
              <a:buFont typeface="Trebuchet MS"/>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8"/>
          <p:cNvSpPr txBox="1">
            <a:spLocks noGrp="1"/>
          </p:cNvSpPr>
          <p:nvPr>
            <p:ph type="body" idx="1"/>
          </p:nvPr>
        </p:nvSpPr>
        <p:spPr>
          <a:xfrm>
            <a:off x="677335" y="4527448"/>
            <a:ext cx="859666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97" name="Google Shape;97;p8"/>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8"/>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8"/>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0"/>
        <p:cNvGrpSpPr/>
        <p:nvPr/>
      </p:nvGrpSpPr>
      <p:grpSpPr>
        <a:xfrm>
          <a:off x="0" y="0"/>
          <a:ext cx="0" cy="0"/>
          <a:chOff x="0" y="0"/>
          <a:chExt cx="0" cy="0"/>
        </a:xfrm>
      </p:grpSpPr>
      <p:sp>
        <p:nvSpPr>
          <p:cNvPr id="101" name="Google Shape;101;p9"/>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9"/>
          <p:cNvSpPr txBox="1">
            <a:spLocks noGrp="1"/>
          </p:cNvSpPr>
          <p:nvPr>
            <p:ph type="body" idx="1"/>
          </p:nvPr>
        </p:nvSpPr>
        <p:spPr>
          <a:xfrm>
            <a:off x="677334" y="2160589"/>
            <a:ext cx="4184035" cy="3880772"/>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03" name="Google Shape;103;p9"/>
          <p:cNvSpPr txBox="1">
            <a:spLocks noGrp="1"/>
          </p:cNvSpPr>
          <p:nvPr>
            <p:ph type="body" idx="2"/>
          </p:nvPr>
        </p:nvSpPr>
        <p:spPr>
          <a:xfrm>
            <a:off x="5089970" y="2160589"/>
            <a:ext cx="4184034" cy="3880773"/>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04" name="Google Shape;104;p9"/>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9"/>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9"/>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7"/>
        <p:cNvGrpSpPr/>
        <p:nvPr/>
      </p:nvGrpSpPr>
      <p:grpSpPr>
        <a:xfrm>
          <a:off x="0" y="0"/>
          <a:ext cx="0" cy="0"/>
          <a:chOff x="0" y="0"/>
          <a:chExt cx="0" cy="0"/>
        </a:xfrm>
      </p:grpSpPr>
      <p:sp>
        <p:nvSpPr>
          <p:cNvPr id="108" name="Google Shape;108;p10"/>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3600"/>
              <a:buFont typeface="Trebuchet M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10"/>
          <p:cNvSpPr txBox="1">
            <a:spLocks noGrp="1"/>
          </p:cNvSpPr>
          <p:nvPr>
            <p:ph type="body" idx="1"/>
          </p:nvPr>
        </p:nvSpPr>
        <p:spPr>
          <a:xfrm>
            <a:off x="675745" y="2160983"/>
            <a:ext cx="418562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10" name="Google Shape;110;p10"/>
          <p:cNvSpPr txBox="1">
            <a:spLocks noGrp="1"/>
          </p:cNvSpPr>
          <p:nvPr>
            <p:ph type="body" idx="2"/>
          </p:nvPr>
        </p:nvSpPr>
        <p:spPr>
          <a:xfrm>
            <a:off x="675745" y="2737245"/>
            <a:ext cx="4185623" cy="3304117"/>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11" name="Google Shape;111;p10"/>
          <p:cNvSpPr txBox="1">
            <a:spLocks noGrp="1"/>
          </p:cNvSpPr>
          <p:nvPr>
            <p:ph type="body" idx="3"/>
          </p:nvPr>
        </p:nvSpPr>
        <p:spPr>
          <a:xfrm>
            <a:off x="5088383" y="2160983"/>
            <a:ext cx="418561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12" name="Google Shape;112;p10"/>
          <p:cNvSpPr txBox="1">
            <a:spLocks noGrp="1"/>
          </p:cNvSpPr>
          <p:nvPr>
            <p:ph type="body" idx="4"/>
          </p:nvPr>
        </p:nvSpPr>
        <p:spPr>
          <a:xfrm>
            <a:off x="5088384" y="2737245"/>
            <a:ext cx="4185617" cy="3304117"/>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13" name="Google Shape;113;p10"/>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10"/>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10"/>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grpSp>
        <p:nvGrpSpPr>
          <p:cNvPr id="10" name="Google Shape;10;p1"/>
          <p:cNvGrpSpPr/>
          <p:nvPr/>
        </p:nvGrpSpPr>
        <p:grpSpPr>
          <a:xfrm>
            <a:off x="0" y="-8467"/>
            <a:ext cx="12192000" cy="6866467"/>
            <a:chOff x="0" y="-8467"/>
            <a:chExt cx="12192000" cy="6866467"/>
          </a:xfrm>
        </p:grpSpPr>
        <p:cxnSp>
          <p:nvCxnSpPr>
            <p:cNvPr id="11" name="Google Shape;11;p1"/>
            <p:cNvCxnSpPr/>
            <p:nvPr/>
          </p:nvCxnSpPr>
          <p:spPr>
            <a:xfrm>
              <a:off x="9371012" y="0"/>
              <a:ext cx="1219200" cy="6858000"/>
            </a:xfrm>
            <a:prstGeom prst="straightConnector1">
              <a:avLst/>
            </a:prstGeom>
            <a:noFill/>
            <a:ln w="9525" cap="flat" cmpd="sng">
              <a:solidFill>
                <a:schemeClr val="accent1">
                  <a:alpha val="69803"/>
                </a:schemeClr>
              </a:solidFill>
              <a:prstDash val="solid"/>
              <a:round/>
              <a:headEnd type="none" w="sm" len="sm"/>
              <a:tailEnd type="none" w="sm" len="sm"/>
            </a:ln>
          </p:spPr>
        </p:cxnSp>
        <p:cxnSp>
          <p:nvCxnSpPr>
            <p:cNvPr id="12" name="Google Shape;12;p1"/>
            <p:cNvCxnSpPr/>
            <p:nvPr/>
          </p:nvCxnSpPr>
          <p:spPr>
            <a:xfrm flipH="1">
              <a:off x="7425267" y="3681413"/>
              <a:ext cx="4763558" cy="3176587"/>
            </a:xfrm>
            <a:prstGeom prst="straightConnector1">
              <a:avLst/>
            </a:prstGeom>
            <a:noFill/>
            <a:ln w="9525" cap="flat" cmpd="sng">
              <a:solidFill>
                <a:schemeClr val="accent1">
                  <a:alpha val="69803"/>
                </a:schemeClr>
              </a:solidFill>
              <a:prstDash val="solid"/>
              <a:round/>
              <a:headEnd type="none" w="sm" len="sm"/>
              <a:tailEnd type="none" w="sm" len="sm"/>
            </a:ln>
          </p:spPr>
        </p:cxnSp>
        <p:sp>
          <p:nvSpPr>
            <p:cNvPr id="13" name="Google Shape;13;p1"/>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35686"/>
              </a:schemeClr>
            </a:solidFill>
            <a:ln>
              <a:noFill/>
            </a:ln>
          </p:spPr>
        </p:sp>
        <p:sp>
          <p:nvSpPr>
            <p:cNvPr id="14" name="Google Shape;14;p1"/>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5" name="Google Shape;15;p1"/>
            <p:cNvSpPr/>
            <p:nvPr/>
          </p:nvSpPr>
          <p:spPr>
            <a:xfrm>
              <a:off x="8932333" y="3048000"/>
              <a:ext cx="3259667" cy="3810000"/>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16B0E3">
                <a:alpha val="49803"/>
              </a:srgbClr>
            </a:solidFill>
            <a:ln>
              <a:noFill/>
            </a:ln>
          </p:spPr>
        </p:sp>
        <p:sp>
          <p:nvSpPr>
            <p:cNvPr id="17" name="Google Shape;17;p1"/>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chemeClr val="accent2">
                <a:alpha val="69803"/>
              </a:schemeClr>
            </a:solidFill>
            <a:ln>
              <a:noFill/>
            </a:ln>
          </p:spPr>
        </p:sp>
        <p:sp>
          <p:nvSpPr>
            <p:cNvPr id="18" name="Google Shape;18;p1"/>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rgbClr val="226292">
                <a:alpha val="80000"/>
              </a:srgbClr>
            </a:solidFill>
            <a:ln>
              <a:noFill/>
            </a:ln>
          </p:spPr>
        </p:sp>
        <p:sp>
          <p:nvSpPr>
            <p:cNvPr id="19" name="Google Shape;19;p1"/>
            <p:cNvSpPr/>
            <p:nvPr/>
          </p:nvSpPr>
          <p:spPr>
            <a:xfrm>
              <a:off x="10371666" y="3589867"/>
              <a:ext cx="1817159" cy="3268133"/>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
            <p:cNvSpPr/>
            <p:nvPr/>
          </p:nvSpPr>
          <p:spPr>
            <a:xfrm>
              <a:off x="0" y="4013200"/>
              <a:ext cx="448733" cy="2844800"/>
            </a:xfrm>
            <a:prstGeom prst="triangle">
              <a:avLst>
                <a:gd name="adj" fmla="val 0"/>
              </a:avLst>
            </a:prstGeom>
            <a:solidFill>
              <a:schemeClr val="accent1">
                <a:alpha val="69803"/>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chemeClr val="accent1"/>
              </a:buClr>
              <a:buSzPts val="3600"/>
              <a:buFont typeface="Trebuchet MS"/>
              <a:buNone/>
              <a:defRPr sz="36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22" name="Google Shape;22;p1"/>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Trebuchet MS"/>
                <a:ea typeface="Trebuchet MS"/>
                <a:cs typeface="Trebuchet MS"/>
                <a:sym typeface="Trebuchet MS"/>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Trebuchet MS"/>
                <a:ea typeface="Trebuchet MS"/>
                <a:cs typeface="Trebuchet MS"/>
                <a:sym typeface="Trebuchet MS"/>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Trebuchet MS"/>
                <a:ea typeface="Trebuchet MS"/>
                <a:cs typeface="Trebuchet MS"/>
                <a:sym typeface="Trebuchet MS"/>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9pPr>
          </a:lstStyle>
          <a:p>
            <a:endParaRPr/>
          </a:p>
        </p:txBody>
      </p:sp>
      <p:sp>
        <p:nvSpPr>
          <p:cNvPr id="23" name="Google Shape;23;p1"/>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4" name="Google Shape;24;p1"/>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5" name="Google Shape;25;p1"/>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9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9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9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9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9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9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9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900" b="0" i="0" u="none" strike="noStrike" cap="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
        <p:nvSpPr>
          <p:cNvPr id="26" name="Google Shape;26;p1"/>
          <p:cNvSpPr txBox="1"/>
          <p:nvPr/>
        </p:nvSpPr>
        <p:spPr>
          <a:xfrm>
            <a:off x="660396" y="6378906"/>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100" b="0" i="0" u="none" strike="noStrike" cap="none">
                <a:solidFill>
                  <a:schemeClr val="accent2"/>
                </a:solidFill>
                <a:latin typeface="Trebuchet MS"/>
                <a:ea typeface="Trebuchet MS"/>
                <a:cs typeface="Trebuchet MS"/>
                <a:sym typeface="Trebuchet MS"/>
              </a:rPr>
              <a:t>12/13/2021</a:t>
            </a:r>
            <a:endParaRPr sz="1100" b="0" i="0" u="none" strike="noStrike" cap="none">
              <a:solidFill>
                <a:schemeClr val="accent2"/>
              </a:solidFill>
              <a:latin typeface="Trebuchet MS"/>
              <a:ea typeface="Trebuchet MS"/>
              <a:cs typeface="Trebuchet MS"/>
              <a:sym typeface="Trebuchet MS"/>
            </a:endParaRPr>
          </a:p>
        </p:txBody>
      </p:sp>
      <p:sp>
        <p:nvSpPr>
          <p:cNvPr id="27" name="Google Shape;27;p1"/>
          <p:cNvSpPr txBox="1"/>
          <p:nvPr/>
        </p:nvSpPr>
        <p:spPr>
          <a:xfrm>
            <a:off x="1445526" y="6378906"/>
            <a:ext cx="41148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100" b="1" i="0" u="none" strike="noStrike" cap="none">
                <a:solidFill>
                  <a:schemeClr val="accent2"/>
                </a:solidFill>
                <a:latin typeface="Trebuchet MS"/>
                <a:ea typeface="Trebuchet MS"/>
                <a:cs typeface="Trebuchet MS"/>
                <a:sym typeface="Trebuchet MS"/>
              </a:rPr>
              <a:t>Annual Review</a:t>
            </a:r>
            <a:endParaRPr/>
          </a:p>
        </p:txBody>
      </p:sp>
      <p:sp>
        <p:nvSpPr>
          <p:cNvPr id="28" name="Google Shape;28;p1"/>
          <p:cNvSpPr txBox="1"/>
          <p:nvPr/>
        </p:nvSpPr>
        <p:spPr>
          <a:xfrm>
            <a:off x="8805338" y="6378906"/>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100" b="0" i="0" u="none" strike="noStrike" cap="none">
                <a:solidFill>
                  <a:schemeClr val="accent4"/>
                </a:solidFill>
                <a:latin typeface="Trebuchet MS"/>
                <a:ea typeface="Trebuchet MS"/>
                <a:cs typeface="Trebuchet MS"/>
                <a:sym typeface="Trebuchet MS"/>
              </a:rPr>
              <a:pPr marL="0" marR="0" lvl="0" indent="0" algn="r" rtl="0">
                <a:spcBef>
                  <a:spcPts val="0"/>
                </a:spcBef>
                <a:spcAft>
                  <a:spcPts val="0"/>
                </a:spcAft>
                <a:buNone/>
              </a:pPr>
              <a:t>‹#›</a:t>
            </a:fld>
            <a:endParaRPr sz="1100" b="0" i="0" u="none" strike="noStrike" cap="none">
              <a:solidFill>
                <a:schemeClr val="accent4"/>
              </a:solidFill>
              <a:latin typeface="Trebuchet MS"/>
              <a:ea typeface="Trebuchet MS"/>
              <a:cs typeface="Trebuchet MS"/>
              <a:sym typeface="Trebuchet MS"/>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file:///D:\VIT\Sem%203\EDAI-3\lanedetection\input1.mp4" TargetMode="External"/><Relationship Id="rId1" Type="http://schemas.openxmlformats.org/officeDocument/2006/relationships/video" Target="file:///D:\VIT\Sem%203\EDAI-3\lanedetection\output.mp4" TargetMode="External"/><Relationship Id="rId6" Type="http://schemas.openxmlformats.org/officeDocument/2006/relationships/image" Target="../media/image1.jpeg"/><Relationship Id="rId5" Type="http://schemas.openxmlformats.org/officeDocument/2006/relationships/image" Target="../media/image19.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3"/>
          <p:cNvSpPr txBox="1">
            <a:spLocks noGrp="1"/>
          </p:cNvSpPr>
          <p:nvPr>
            <p:ph type="body" idx="1"/>
          </p:nvPr>
        </p:nvSpPr>
        <p:spPr>
          <a:xfrm>
            <a:off x="6456175" y="3938000"/>
            <a:ext cx="4998600" cy="23709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b="0">
                <a:solidFill>
                  <a:schemeClr val="dk1"/>
                </a:solidFill>
              </a:rPr>
              <a:t>Presented by -</a:t>
            </a:r>
            <a:endParaRPr b="0">
              <a:solidFill>
                <a:schemeClr val="dk1"/>
              </a:solidFill>
            </a:endParaRPr>
          </a:p>
          <a:p>
            <a:pPr marL="0" lvl="0" indent="0" algn="l" rtl="0">
              <a:spcBef>
                <a:spcPts val="0"/>
              </a:spcBef>
              <a:spcAft>
                <a:spcPts val="0"/>
              </a:spcAft>
              <a:buNone/>
            </a:pPr>
            <a:endParaRPr b="0">
              <a:solidFill>
                <a:schemeClr val="dk1"/>
              </a:solidFill>
            </a:endParaRPr>
          </a:p>
          <a:p>
            <a:pPr marL="0" lvl="0" indent="0" algn="l" rtl="0">
              <a:spcBef>
                <a:spcPts val="0"/>
              </a:spcBef>
              <a:spcAft>
                <a:spcPts val="0"/>
              </a:spcAft>
              <a:buNone/>
            </a:pPr>
            <a:r>
              <a:rPr lang="en-US" b="0">
                <a:solidFill>
                  <a:schemeClr val="dk1"/>
                </a:solidFill>
              </a:rPr>
              <a:t>Tanish Modase</a:t>
            </a:r>
            <a:endParaRPr b="0">
              <a:solidFill>
                <a:schemeClr val="dk1"/>
              </a:solidFill>
            </a:endParaRPr>
          </a:p>
          <a:p>
            <a:pPr marL="0" lvl="0" indent="0" algn="l" rtl="0">
              <a:spcBef>
                <a:spcPts val="0"/>
              </a:spcBef>
              <a:spcAft>
                <a:spcPts val="0"/>
              </a:spcAft>
              <a:buNone/>
            </a:pPr>
            <a:r>
              <a:rPr lang="en-US" b="0">
                <a:solidFill>
                  <a:schemeClr val="dk1"/>
                </a:solidFill>
              </a:rPr>
              <a:t>Tushar Muley</a:t>
            </a:r>
            <a:endParaRPr b="0">
              <a:solidFill>
                <a:schemeClr val="dk1"/>
              </a:solidFill>
            </a:endParaRPr>
          </a:p>
          <a:p>
            <a:pPr marL="0" lvl="0" indent="0" algn="l" rtl="0">
              <a:spcBef>
                <a:spcPts val="0"/>
              </a:spcBef>
              <a:spcAft>
                <a:spcPts val="0"/>
              </a:spcAft>
              <a:buNone/>
            </a:pPr>
            <a:r>
              <a:rPr lang="en-US" b="0">
                <a:solidFill>
                  <a:schemeClr val="dk1"/>
                </a:solidFill>
              </a:rPr>
              <a:t>Tanay Patel</a:t>
            </a:r>
            <a:endParaRPr b="0">
              <a:solidFill>
                <a:schemeClr val="dk1"/>
              </a:solidFill>
            </a:endParaRPr>
          </a:p>
          <a:p>
            <a:pPr marL="0" lvl="0" indent="0" algn="l" rtl="0">
              <a:spcBef>
                <a:spcPts val="0"/>
              </a:spcBef>
              <a:spcAft>
                <a:spcPts val="0"/>
              </a:spcAft>
              <a:buNone/>
            </a:pPr>
            <a:endParaRPr b="0">
              <a:solidFill>
                <a:schemeClr val="dk1"/>
              </a:solidFill>
            </a:endParaRPr>
          </a:p>
          <a:p>
            <a:pPr marL="0" lvl="0" indent="0" algn="l" rtl="0">
              <a:spcBef>
                <a:spcPts val="0"/>
              </a:spcBef>
              <a:spcAft>
                <a:spcPts val="0"/>
              </a:spcAft>
              <a:buNone/>
            </a:pPr>
            <a:r>
              <a:rPr lang="en-US" b="0">
                <a:solidFill>
                  <a:schemeClr val="dk1"/>
                </a:solidFill>
              </a:rPr>
              <a:t>Camp Mentor: Deepika Singh Ma’am</a:t>
            </a:r>
            <a:endParaRPr b="0">
              <a:solidFill>
                <a:schemeClr val="dk1"/>
              </a:solidFill>
            </a:endParaRPr>
          </a:p>
          <a:p>
            <a:pPr marL="0" lvl="0" indent="0" algn="l" rtl="0">
              <a:spcBef>
                <a:spcPts val="0"/>
              </a:spcBef>
              <a:spcAft>
                <a:spcPts val="0"/>
              </a:spcAft>
              <a:buNone/>
            </a:pPr>
            <a:endParaRPr b="0">
              <a:solidFill>
                <a:schemeClr val="dk1"/>
              </a:solidFill>
            </a:endParaRPr>
          </a:p>
        </p:txBody>
      </p:sp>
      <p:sp>
        <p:nvSpPr>
          <p:cNvPr id="198" name="Google Shape;198;p23"/>
          <p:cNvSpPr txBox="1">
            <a:spLocks noGrp="1"/>
          </p:cNvSpPr>
          <p:nvPr>
            <p:ph type="title"/>
          </p:nvPr>
        </p:nvSpPr>
        <p:spPr>
          <a:xfrm>
            <a:off x="6312871" y="2050553"/>
            <a:ext cx="4998720" cy="743448"/>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3200"/>
              <a:buFont typeface="Trebuchet MS"/>
              <a:buNone/>
            </a:pPr>
            <a:r>
              <a:rPr lang="en-US" sz="3200"/>
              <a:t>VOIS_Camp_Team N0.22</a:t>
            </a:r>
            <a:endParaRPr sz="3200"/>
          </a:p>
        </p:txBody>
      </p:sp>
      <p:sp>
        <p:nvSpPr>
          <p:cNvPr id="199" name="Google Shape;199;p23"/>
          <p:cNvSpPr txBox="1"/>
          <p:nvPr/>
        </p:nvSpPr>
        <p:spPr>
          <a:xfrm>
            <a:off x="6400800" y="2794001"/>
            <a:ext cx="3312160" cy="861497"/>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1920"/>
              <a:buFont typeface="Noto Sans Symbols"/>
              <a:buNone/>
            </a:pPr>
            <a:r>
              <a:rPr lang="en-US" sz="2400" b="1">
                <a:solidFill>
                  <a:schemeClr val="accent4"/>
                </a:solidFill>
                <a:latin typeface="Trebuchet MS"/>
                <a:ea typeface="Trebuchet MS"/>
                <a:cs typeface="Trebuchet MS"/>
                <a:sym typeface="Trebuchet MS"/>
              </a:rPr>
              <a:t>Road Lane Detection for Autonomous Cars</a:t>
            </a:r>
            <a:endParaRPr/>
          </a:p>
        </p:txBody>
      </p:sp>
      <p:pic>
        <p:nvPicPr>
          <p:cNvPr id="200" name="Google Shape;200;p23"/>
          <p:cNvPicPr preferRelativeResize="0"/>
          <p:nvPr/>
        </p:nvPicPr>
        <p:blipFill rotWithShape="1">
          <a:blip r:embed="rId3">
            <a:alphaModFix/>
          </a:blip>
          <a:srcRect t="96181"/>
          <a:stretch/>
        </p:blipFill>
        <p:spPr>
          <a:xfrm>
            <a:off x="675957" y="6471920"/>
            <a:ext cx="2143125" cy="193040"/>
          </a:xfrm>
          <a:prstGeom prst="rect">
            <a:avLst/>
          </a:prstGeom>
          <a:noFill/>
          <a:ln>
            <a:noFill/>
          </a:ln>
        </p:spPr>
      </p:pic>
      <p:pic>
        <p:nvPicPr>
          <p:cNvPr id="201" name="Google Shape;201;p23"/>
          <p:cNvPicPr preferRelativeResize="0">
            <a:picLocks noGrp="1"/>
          </p:cNvPicPr>
          <p:nvPr>
            <p:ph type="pic" idx="2"/>
          </p:nvPr>
        </p:nvPicPr>
        <p:blipFill rotWithShape="1">
          <a:blip r:embed="rId4">
            <a:alphaModFix/>
          </a:blip>
          <a:srcRect l="21395" r="21395"/>
          <a:stretch/>
        </p:blipFill>
        <p:spPr>
          <a:xfrm>
            <a:off x="1236673" y="2222124"/>
            <a:ext cx="3239700" cy="2934900"/>
          </a:xfrm>
          <a:prstGeom prst="hexagon">
            <a:avLst>
              <a:gd name="adj" fmla="val 25000"/>
              <a:gd name="vf" fmla="val 115470"/>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2"/>
          <p:cNvSpPr txBox="1"/>
          <p:nvPr/>
        </p:nvSpPr>
        <p:spPr>
          <a:xfrm>
            <a:off x="660400" y="1342255"/>
            <a:ext cx="3899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a:p>
          <a:p>
            <a:pPr marL="0" marR="0" lvl="0" indent="0" algn="l" rtl="0">
              <a:spcBef>
                <a:spcPts val="0"/>
              </a:spcBef>
              <a:spcAft>
                <a:spcPts val="0"/>
              </a:spcAft>
              <a:buNone/>
            </a:pPr>
            <a:endParaRPr sz="1800">
              <a:solidFill>
                <a:schemeClr val="dk1"/>
              </a:solidFill>
              <a:latin typeface="Trebuchet MS"/>
              <a:ea typeface="Trebuchet MS"/>
              <a:cs typeface="Trebuchet MS"/>
              <a:sym typeface="Trebuchet MS"/>
            </a:endParaRPr>
          </a:p>
        </p:txBody>
      </p:sp>
      <p:sp>
        <p:nvSpPr>
          <p:cNvPr id="271" name="Google Shape;271;p32"/>
          <p:cNvSpPr txBox="1">
            <a:spLocks noGrp="1"/>
          </p:cNvSpPr>
          <p:nvPr>
            <p:ph type="title"/>
          </p:nvPr>
        </p:nvSpPr>
        <p:spPr>
          <a:xfrm>
            <a:off x="660400" y="505493"/>
            <a:ext cx="6177300" cy="831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4800"/>
              <a:buFont typeface="Trebuchet MS"/>
              <a:buNone/>
            </a:pPr>
            <a:r>
              <a:rPr lang="en-US"/>
              <a:t>MODELLING</a:t>
            </a:r>
            <a:endParaRPr/>
          </a:p>
        </p:txBody>
      </p:sp>
      <p:sp>
        <p:nvSpPr>
          <p:cNvPr id="272" name="Google Shape;272;p32"/>
          <p:cNvSpPr txBox="1"/>
          <p:nvPr/>
        </p:nvSpPr>
        <p:spPr>
          <a:xfrm>
            <a:off x="381000" y="1875650"/>
            <a:ext cx="8598300" cy="554100"/>
          </a:xfrm>
          <a:prstGeom prst="rect">
            <a:avLst/>
          </a:prstGeom>
          <a:noFill/>
          <a:ln>
            <a:noFill/>
          </a:ln>
        </p:spPr>
        <p:txBody>
          <a:bodyPr spcFirstLastPara="1" wrap="square" lIns="91425" tIns="91425" rIns="91425" bIns="91425" anchor="t" anchorCtr="0">
            <a:spAutoFit/>
          </a:bodyPr>
          <a:lstStyle/>
          <a:p>
            <a:pPr marL="914400" lvl="0" indent="-381000" algn="just" rtl="0">
              <a:lnSpc>
                <a:spcPct val="150000"/>
              </a:lnSpc>
              <a:spcBef>
                <a:spcPts val="0"/>
              </a:spcBef>
              <a:spcAft>
                <a:spcPts val="0"/>
              </a:spcAft>
              <a:buClr>
                <a:srgbClr val="666666"/>
              </a:buClr>
              <a:buSzPts val="2400"/>
              <a:buFont typeface="Trebuchet MS"/>
              <a:buChar char="❏"/>
            </a:pPr>
            <a:r>
              <a:rPr lang="en-US" sz="2400">
                <a:solidFill>
                  <a:srgbClr val="FF9900"/>
                </a:solidFill>
                <a:latin typeface="Trebuchet MS"/>
                <a:ea typeface="Trebuchet MS"/>
                <a:cs typeface="Trebuchet MS"/>
                <a:sym typeface="Trebuchet MS"/>
              </a:rPr>
              <a:t>Tkinter</a:t>
            </a:r>
            <a:endParaRPr sz="2400">
              <a:solidFill>
                <a:srgbClr val="FF9900"/>
              </a:solidFill>
              <a:latin typeface="Trebuchet MS"/>
              <a:ea typeface="Trebuchet MS"/>
              <a:cs typeface="Trebuchet MS"/>
              <a:sym typeface="Trebuchet MS"/>
            </a:endParaRPr>
          </a:p>
        </p:txBody>
      </p:sp>
      <p:sp>
        <p:nvSpPr>
          <p:cNvPr id="273" name="Google Shape;273;p32"/>
          <p:cNvSpPr/>
          <p:nvPr/>
        </p:nvSpPr>
        <p:spPr>
          <a:xfrm>
            <a:off x="660400" y="6385900"/>
            <a:ext cx="1886400" cy="348000"/>
          </a:xfrm>
          <a:prstGeom prst="rect">
            <a:avLst/>
          </a:prstGeom>
          <a:solidFill>
            <a:schemeClr val="lt1"/>
          </a:solidFill>
          <a:ln w="9525" cap="flat" cmpd="sng">
            <a:solidFill>
              <a:schemeClr val="lt1"/>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274" name="Google Shape;274;p32"/>
          <p:cNvPicPr preferRelativeResize="0"/>
          <p:nvPr/>
        </p:nvPicPr>
        <p:blipFill>
          <a:blip r:embed="rId3">
            <a:alphaModFix/>
          </a:blip>
          <a:stretch>
            <a:fillRect/>
          </a:stretch>
        </p:blipFill>
        <p:spPr>
          <a:xfrm>
            <a:off x="2654138" y="2437738"/>
            <a:ext cx="6883717" cy="8244325"/>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3"/>
          <p:cNvSpPr txBox="1"/>
          <p:nvPr/>
        </p:nvSpPr>
        <p:spPr>
          <a:xfrm>
            <a:off x="660400" y="1342255"/>
            <a:ext cx="3899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a:p>
          <a:p>
            <a:pPr marL="0" marR="0" lvl="0" indent="0" algn="l" rtl="0">
              <a:spcBef>
                <a:spcPts val="0"/>
              </a:spcBef>
              <a:spcAft>
                <a:spcPts val="0"/>
              </a:spcAft>
              <a:buNone/>
            </a:pPr>
            <a:endParaRPr sz="1800">
              <a:solidFill>
                <a:schemeClr val="dk1"/>
              </a:solidFill>
              <a:latin typeface="Trebuchet MS"/>
              <a:ea typeface="Trebuchet MS"/>
              <a:cs typeface="Trebuchet MS"/>
              <a:sym typeface="Trebuchet MS"/>
            </a:endParaRPr>
          </a:p>
        </p:txBody>
      </p:sp>
      <p:sp>
        <p:nvSpPr>
          <p:cNvPr id="280" name="Google Shape;280;p33"/>
          <p:cNvSpPr txBox="1">
            <a:spLocks noGrp="1"/>
          </p:cNvSpPr>
          <p:nvPr>
            <p:ph type="title"/>
          </p:nvPr>
        </p:nvSpPr>
        <p:spPr>
          <a:xfrm>
            <a:off x="660400" y="505493"/>
            <a:ext cx="6177300" cy="831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4800"/>
              <a:buFont typeface="Trebuchet MS"/>
              <a:buNone/>
            </a:pPr>
            <a:r>
              <a:rPr lang="en-US"/>
              <a:t>MODELLING</a:t>
            </a:r>
            <a:endParaRPr/>
          </a:p>
        </p:txBody>
      </p:sp>
      <p:sp>
        <p:nvSpPr>
          <p:cNvPr id="281" name="Google Shape;281;p33"/>
          <p:cNvSpPr txBox="1"/>
          <p:nvPr/>
        </p:nvSpPr>
        <p:spPr>
          <a:xfrm>
            <a:off x="381000" y="1875650"/>
            <a:ext cx="8598300" cy="1431600"/>
          </a:xfrm>
          <a:prstGeom prst="rect">
            <a:avLst/>
          </a:prstGeom>
          <a:noFill/>
          <a:ln>
            <a:noFill/>
          </a:ln>
        </p:spPr>
        <p:txBody>
          <a:bodyPr spcFirstLastPara="1" wrap="square" lIns="91425" tIns="91425" rIns="91425" bIns="91425" anchor="t" anchorCtr="0">
            <a:spAutoFit/>
          </a:bodyPr>
          <a:lstStyle/>
          <a:p>
            <a:pPr marL="914400" lvl="0" indent="-381000" algn="just" rtl="0">
              <a:lnSpc>
                <a:spcPct val="150000"/>
              </a:lnSpc>
              <a:spcBef>
                <a:spcPts val="0"/>
              </a:spcBef>
              <a:spcAft>
                <a:spcPts val="0"/>
              </a:spcAft>
              <a:buClr>
                <a:srgbClr val="666666"/>
              </a:buClr>
              <a:buSzPts val="2400"/>
              <a:buFont typeface="Trebuchet MS"/>
              <a:buChar char="❏"/>
            </a:pPr>
            <a:r>
              <a:rPr lang="en-US" sz="2400">
                <a:solidFill>
                  <a:srgbClr val="FF9900"/>
                </a:solidFill>
                <a:latin typeface="Trebuchet MS"/>
                <a:ea typeface="Trebuchet MS"/>
                <a:cs typeface="Trebuchet MS"/>
                <a:sym typeface="Trebuchet MS"/>
              </a:rPr>
              <a:t>Image Processing</a:t>
            </a:r>
            <a:endParaRPr sz="2400">
              <a:solidFill>
                <a:srgbClr val="FF9900"/>
              </a:solidFill>
              <a:latin typeface="Trebuchet MS"/>
              <a:ea typeface="Trebuchet MS"/>
              <a:cs typeface="Trebuchet MS"/>
              <a:sym typeface="Trebuchet MS"/>
            </a:endParaRPr>
          </a:p>
          <a:p>
            <a:pPr marL="1371600" lvl="1" indent="-342900" algn="just" rtl="0">
              <a:lnSpc>
                <a:spcPct val="150000"/>
              </a:lnSpc>
              <a:spcBef>
                <a:spcPts val="0"/>
              </a:spcBef>
              <a:spcAft>
                <a:spcPts val="0"/>
              </a:spcAft>
              <a:buClr>
                <a:srgbClr val="666666"/>
              </a:buClr>
              <a:buSzPts val="1800"/>
              <a:buFont typeface="Trebuchet MS"/>
              <a:buChar char="❏"/>
            </a:pPr>
            <a:r>
              <a:rPr lang="en-US" sz="1800">
                <a:solidFill>
                  <a:schemeClr val="dk1"/>
                </a:solidFill>
                <a:latin typeface="Trebuchet MS"/>
                <a:ea typeface="Trebuchet MS"/>
                <a:cs typeface="Trebuchet MS"/>
                <a:sym typeface="Trebuchet MS"/>
              </a:rPr>
              <a:t>Grayscale Conversion of Image</a:t>
            </a:r>
            <a:endParaRPr sz="1800">
              <a:solidFill>
                <a:schemeClr val="dk1"/>
              </a:solidFill>
              <a:latin typeface="Trebuchet MS"/>
              <a:ea typeface="Trebuchet MS"/>
              <a:cs typeface="Trebuchet MS"/>
              <a:sym typeface="Trebuchet MS"/>
            </a:endParaRPr>
          </a:p>
          <a:p>
            <a:pPr marL="1371600" lvl="1" indent="-342900" algn="just" rtl="0">
              <a:lnSpc>
                <a:spcPct val="150000"/>
              </a:lnSpc>
              <a:spcBef>
                <a:spcPts val="0"/>
              </a:spcBef>
              <a:spcAft>
                <a:spcPts val="0"/>
              </a:spcAft>
              <a:buClr>
                <a:srgbClr val="666666"/>
              </a:buClr>
              <a:buSzPts val="1800"/>
              <a:buFont typeface="Trebuchet MS"/>
              <a:buChar char="❏"/>
            </a:pPr>
            <a:r>
              <a:rPr lang="en-US" sz="1800">
                <a:solidFill>
                  <a:schemeClr val="dk1"/>
                </a:solidFill>
                <a:latin typeface="Trebuchet MS"/>
                <a:ea typeface="Trebuchet MS"/>
                <a:cs typeface="Trebuchet MS"/>
                <a:sym typeface="Trebuchet MS"/>
              </a:rPr>
              <a:t>Reduce Noise</a:t>
            </a:r>
            <a:endParaRPr sz="1800">
              <a:solidFill>
                <a:schemeClr val="dk1"/>
              </a:solidFill>
              <a:latin typeface="Trebuchet MS"/>
              <a:ea typeface="Trebuchet MS"/>
              <a:cs typeface="Trebuchet MS"/>
              <a:sym typeface="Trebuchet MS"/>
            </a:endParaRPr>
          </a:p>
        </p:txBody>
      </p:sp>
      <p:sp>
        <p:nvSpPr>
          <p:cNvPr id="282" name="Google Shape;282;p33"/>
          <p:cNvSpPr/>
          <p:nvPr/>
        </p:nvSpPr>
        <p:spPr>
          <a:xfrm>
            <a:off x="660400" y="6385900"/>
            <a:ext cx="1886400" cy="348000"/>
          </a:xfrm>
          <a:prstGeom prst="rect">
            <a:avLst/>
          </a:prstGeom>
          <a:solidFill>
            <a:schemeClr val="lt1"/>
          </a:solidFill>
          <a:ln w="9525" cap="flat" cmpd="sng">
            <a:solidFill>
              <a:schemeClr val="lt1"/>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283" name="Google Shape;283;p33"/>
          <p:cNvPicPr preferRelativeResize="0"/>
          <p:nvPr/>
        </p:nvPicPr>
        <p:blipFill>
          <a:blip r:embed="rId3">
            <a:alphaModFix/>
          </a:blip>
          <a:stretch>
            <a:fillRect/>
          </a:stretch>
        </p:blipFill>
        <p:spPr>
          <a:xfrm>
            <a:off x="1362262" y="3439513"/>
            <a:ext cx="9467473" cy="6240776"/>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4"/>
          <p:cNvSpPr txBox="1"/>
          <p:nvPr/>
        </p:nvSpPr>
        <p:spPr>
          <a:xfrm>
            <a:off x="660400" y="1342255"/>
            <a:ext cx="3899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a:p>
          <a:p>
            <a:pPr marL="0" marR="0" lvl="0" indent="0" algn="l" rtl="0">
              <a:spcBef>
                <a:spcPts val="0"/>
              </a:spcBef>
              <a:spcAft>
                <a:spcPts val="0"/>
              </a:spcAft>
              <a:buNone/>
            </a:pPr>
            <a:endParaRPr sz="1800">
              <a:solidFill>
                <a:schemeClr val="dk1"/>
              </a:solidFill>
              <a:latin typeface="Trebuchet MS"/>
              <a:ea typeface="Trebuchet MS"/>
              <a:cs typeface="Trebuchet MS"/>
              <a:sym typeface="Trebuchet MS"/>
            </a:endParaRPr>
          </a:p>
        </p:txBody>
      </p:sp>
      <p:sp>
        <p:nvSpPr>
          <p:cNvPr id="289" name="Google Shape;289;p34"/>
          <p:cNvSpPr txBox="1">
            <a:spLocks noGrp="1"/>
          </p:cNvSpPr>
          <p:nvPr>
            <p:ph type="title"/>
          </p:nvPr>
        </p:nvSpPr>
        <p:spPr>
          <a:xfrm>
            <a:off x="660400" y="505493"/>
            <a:ext cx="6177300" cy="831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4800"/>
              <a:buFont typeface="Trebuchet MS"/>
              <a:buNone/>
            </a:pPr>
            <a:r>
              <a:rPr lang="en-US"/>
              <a:t>MODELLING</a:t>
            </a:r>
            <a:endParaRPr/>
          </a:p>
        </p:txBody>
      </p:sp>
      <p:sp>
        <p:nvSpPr>
          <p:cNvPr id="290" name="Google Shape;290;p34"/>
          <p:cNvSpPr txBox="1"/>
          <p:nvPr/>
        </p:nvSpPr>
        <p:spPr>
          <a:xfrm>
            <a:off x="381000" y="1875650"/>
            <a:ext cx="8598300" cy="554100"/>
          </a:xfrm>
          <a:prstGeom prst="rect">
            <a:avLst/>
          </a:prstGeom>
          <a:noFill/>
          <a:ln>
            <a:noFill/>
          </a:ln>
        </p:spPr>
        <p:txBody>
          <a:bodyPr spcFirstLastPara="1" wrap="square" lIns="91425" tIns="91425" rIns="91425" bIns="91425" anchor="t" anchorCtr="0">
            <a:spAutoFit/>
          </a:bodyPr>
          <a:lstStyle/>
          <a:p>
            <a:pPr marL="914400" lvl="0" indent="-381000" algn="just" rtl="0">
              <a:lnSpc>
                <a:spcPct val="150000"/>
              </a:lnSpc>
              <a:spcBef>
                <a:spcPts val="0"/>
              </a:spcBef>
              <a:spcAft>
                <a:spcPts val="0"/>
              </a:spcAft>
              <a:buClr>
                <a:srgbClr val="666666"/>
              </a:buClr>
              <a:buSzPts val="2400"/>
              <a:buFont typeface="Trebuchet MS"/>
              <a:buChar char="❏"/>
            </a:pPr>
            <a:r>
              <a:rPr lang="en-US" sz="2400">
                <a:solidFill>
                  <a:srgbClr val="FF9900"/>
                </a:solidFill>
                <a:latin typeface="Trebuchet MS"/>
                <a:ea typeface="Trebuchet MS"/>
                <a:cs typeface="Trebuchet MS"/>
                <a:sym typeface="Trebuchet MS"/>
              </a:rPr>
              <a:t>Canny Edge Detection</a:t>
            </a:r>
            <a:endParaRPr sz="1800">
              <a:solidFill>
                <a:schemeClr val="dk1"/>
              </a:solidFill>
              <a:latin typeface="Trebuchet MS"/>
              <a:ea typeface="Trebuchet MS"/>
              <a:cs typeface="Trebuchet MS"/>
              <a:sym typeface="Trebuchet MS"/>
            </a:endParaRPr>
          </a:p>
        </p:txBody>
      </p:sp>
      <p:sp>
        <p:nvSpPr>
          <p:cNvPr id="291" name="Google Shape;291;p34"/>
          <p:cNvSpPr/>
          <p:nvPr/>
        </p:nvSpPr>
        <p:spPr>
          <a:xfrm>
            <a:off x="660400" y="6385900"/>
            <a:ext cx="1886400" cy="348000"/>
          </a:xfrm>
          <a:prstGeom prst="rect">
            <a:avLst/>
          </a:prstGeom>
          <a:solidFill>
            <a:schemeClr val="lt1"/>
          </a:solidFill>
          <a:ln w="9525" cap="flat" cmpd="sng">
            <a:solidFill>
              <a:schemeClr val="lt1"/>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292" name="Google Shape;292;p34"/>
          <p:cNvPicPr preferRelativeResize="0"/>
          <p:nvPr/>
        </p:nvPicPr>
        <p:blipFill>
          <a:blip r:embed="rId3">
            <a:alphaModFix/>
          </a:blip>
          <a:stretch>
            <a:fillRect/>
          </a:stretch>
        </p:blipFill>
        <p:spPr>
          <a:xfrm>
            <a:off x="1327100" y="3276600"/>
            <a:ext cx="9537792" cy="6349600"/>
          </a:xfrm>
          <a:prstGeom prst="rect">
            <a:avLst/>
          </a:prstGeom>
          <a:noFill/>
          <a:ln>
            <a:noFill/>
          </a:ln>
        </p:spPr>
      </p:pic>
      <p:pic>
        <p:nvPicPr>
          <p:cNvPr id="293" name="Google Shape;293;p34"/>
          <p:cNvPicPr preferRelativeResize="0"/>
          <p:nvPr/>
        </p:nvPicPr>
        <p:blipFill>
          <a:blip r:embed="rId4">
            <a:alphaModFix/>
          </a:blip>
          <a:stretch>
            <a:fillRect/>
          </a:stretch>
        </p:blipFill>
        <p:spPr>
          <a:xfrm>
            <a:off x="7749100" y="853314"/>
            <a:ext cx="3899100" cy="2028586"/>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5"/>
          <p:cNvSpPr txBox="1"/>
          <p:nvPr/>
        </p:nvSpPr>
        <p:spPr>
          <a:xfrm>
            <a:off x="660400" y="1342255"/>
            <a:ext cx="3899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a:p>
          <a:p>
            <a:pPr marL="0" marR="0" lvl="0" indent="0" algn="l" rtl="0">
              <a:spcBef>
                <a:spcPts val="0"/>
              </a:spcBef>
              <a:spcAft>
                <a:spcPts val="0"/>
              </a:spcAft>
              <a:buNone/>
            </a:pPr>
            <a:endParaRPr sz="1800">
              <a:solidFill>
                <a:schemeClr val="dk1"/>
              </a:solidFill>
              <a:latin typeface="Trebuchet MS"/>
              <a:ea typeface="Trebuchet MS"/>
              <a:cs typeface="Trebuchet MS"/>
              <a:sym typeface="Trebuchet MS"/>
            </a:endParaRPr>
          </a:p>
        </p:txBody>
      </p:sp>
      <p:sp>
        <p:nvSpPr>
          <p:cNvPr id="299" name="Google Shape;299;p35"/>
          <p:cNvSpPr txBox="1">
            <a:spLocks noGrp="1"/>
          </p:cNvSpPr>
          <p:nvPr>
            <p:ph type="title"/>
          </p:nvPr>
        </p:nvSpPr>
        <p:spPr>
          <a:xfrm>
            <a:off x="660400" y="505493"/>
            <a:ext cx="6177300" cy="831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4800"/>
              <a:buFont typeface="Trebuchet MS"/>
              <a:buNone/>
            </a:pPr>
            <a:r>
              <a:rPr lang="en-US"/>
              <a:t>MODELLING</a:t>
            </a:r>
            <a:endParaRPr/>
          </a:p>
        </p:txBody>
      </p:sp>
      <p:sp>
        <p:nvSpPr>
          <p:cNvPr id="300" name="Google Shape;300;p35"/>
          <p:cNvSpPr txBox="1"/>
          <p:nvPr/>
        </p:nvSpPr>
        <p:spPr>
          <a:xfrm>
            <a:off x="381000" y="1875650"/>
            <a:ext cx="8598300" cy="554100"/>
          </a:xfrm>
          <a:prstGeom prst="rect">
            <a:avLst/>
          </a:prstGeom>
          <a:noFill/>
          <a:ln>
            <a:noFill/>
          </a:ln>
        </p:spPr>
        <p:txBody>
          <a:bodyPr spcFirstLastPara="1" wrap="square" lIns="91425" tIns="91425" rIns="91425" bIns="91425" anchor="t" anchorCtr="0">
            <a:spAutoFit/>
          </a:bodyPr>
          <a:lstStyle/>
          <a:p>
            <a:pPr marL="914400" lvl="0" indent="-381000" algn="just" rtl="0">
              <a:lnSpc>
                <a:spcPct val="150000"/>
              </a:lnSpc>
              <a:spcBef>
                <a:spcPts val="0"/>
              </a:spcBef>
              <a:spcAft>
                <a:spcPts val="0"/>
              </a:spcAft>
              <a:buClr>
                <a:srgbClr val="666666"/>
              </a:buClr>
              <a:buSzPts val="2400"/>
              <a:buFont typeface="Trebuchet MS"/>
              <a:buChar char="❏"/>
            </a:pPr>
            <a:r>
              <a:rPr lang="en-US" sz="2400">
                <a:solidFill>
                  <a:srgbClr val="FF9900"/>
                </a:solidFill>
                <a:latin typeface="Trebuchet MS"/>
                <a:ea typeface="Trebuchet MS"/>
                <a:cs typeface="Trebuchet MS"/>
                <a:sym typeface="Trebuchet MS"/>
              </a:rPr>
              <a:t>Frame Masking</a:t>
            </a:r>
            <a:endParaRPr sz="1800">
              <a:solidFill>
                <a:schemeClr val="dk1"/>
              </a:solidFill>
              <a:latin typeface="Trebuchet MS"/>
              <a:ea typeface="Trebuchet MS"/>
              <a:cs typeface="Trebuchet MS"/>
              <a:sym typeface="Trebuchet MS"/>
            </a:endParaRPr>
          </a:p>
        </p:txBody>
      </p:sp>
      <p:sp>
        <p:nvSpPr>
          <p:cNvPr id="301" name="Google Shape;301;p35"/>
          <p:cNvSpPr/>
          <p:nvPr/>
        </p:nvSpPr>
        <p:spPr>
          <a:xfrm>
            <a:off x="660400" y="6385900"/>
            <a:ext cx="1886400" cy="348000"/>
          </a:xfrm>
          <a:prstGeom prst="rect">
            <a:avLst/>
          </a:prstGeom>
          <a:solidFill>
            <a:schemeClr val="lt1"/>
          </a:solidFill>
          <a:ln w="9525" cap="flat" cmpd="sng">
            <a:solidFill>
              <a:schemeClr val="lt1"/>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302" name="Google Shape;302;p35"/>
          <p:cNvPicPr preferRelativeResize="0"/>
          <p:nvPr/>
        </p:nvPicPr>
        <p:blipFill>
          <a:blip r:embed="rId3">
            <a:alphaModFix/>
          </a:blip>
          <a:stretch>
            <a:fillRect/>
          </a:stretch>
        </p:blipFill>
        <p:spPr>
          <a:xfrm>
            <a:off x="1042137" y="3128500"/>
            <a:ext cx="10107735" cy="6710399"/>
          </a:xfrm>
          <a:prstGeom prst="rect">
            <a:avLst/>
          </a:prstGeom>
          <a:noFill/>
          <a:ln>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6"/>
          <p:cNvSpPr txBox="1"/>
          <p:nvPr/>
        </p:nvSpPr>
        <p:spPr>
          <a:xfrm>
            <a:off x="660400" y="1342255"/>
            <a:ext cx="3899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a:p>
          <a:p>
            <a:pPr marL="0" marR="0" lvl="0" indent="0" algn="l" rtl="0">
              <a:spcBef>
                <a:spcPts val="0"/>
              </a:spcBef>
              <a:spcAft>
                <a:spcPts val="0"/>
              </a:spcAft>
              <a:buNone/>
            </a:pPr>
            <a:endParaRPr sz="1800">
              <a:solidFill>
                <a:schemeClr val="dk1"/>
              </a:solidFill>
              <a:latin typeface="Trebuchet MS"/>
              <a:ea typeface="Trebuchet MS"/>
              <a:cs typeface="Trebuchet MS"/>
              <a:sym typeface="Trebuchet MS"/>
            </a:endParaRPr>
          </a:p>
        </p:txBody>
      </p:sp>
      <p:sp>
        <p:nvSpPr>
          <p:cNvPr id="308" name="Google Shape;308;p36"/>
          <p:cNvSpPr txBox="1">
            <a:spLocks noGrp="1"/>
          </p:cNvSpPr>
          <p:nvPr>
            <p:ph type="title"/>
          </p:nvPr>
        </p:nvSpPr>
        <p:spPr>
          <a:xfrm>
            <a:off x="660400" y="505493"/>
            <a:ext cx="6177300" cy="831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4800"/>
              <a:buFont typeface="Trebuchet MS"/>
              <a:buNone/>
            </a:pPr>
            <a:r>
              <a:rPr lang="en-US"/>
              <a:t>MODELLING</a:t>
            </a:r>
            <a:endParaRPr/>
          </a:p>
        </p:txBody>
      </p:sp>
      <p:sp>
        <p:nvSpPr>
          <p:cNvPr id="309" name="Google Shape;309;p36"/>
          <p:cNvSpPr txBox="1"/>
          <p:nvPr/>
        </p:nvSpPr>
        <p:spPr>
          <a:xfrm>
            <a:off x="381000" y="1875650"/>
            <a:ext cx="8598300" cy="554100"/>
          </a:xfrm>
          <a:prstGeom prst="rect">
            <a:avLst/>
          </a:prstGeom>
          <a:noFill/>
          <a:ln>
            <a:noFill/>
          </a:ln>
        </p:spPr>
        <p:txBody>
          <a:bodyPr spcFirstLastPara="1" wrap="square" lIns="91425" tIns="91425" rIns="91425" bIns="91425" anchor="t" anchorCtr="0">
            <a:spAutoFit/>
          </a:bodyPr>
          <a:lstStyle/>
          <a:p>
            <a:pPr marL="914400" lvl="0" indent="-381000" algn="just" rtl="0">
              <a:lnSpc>
                <a:spcPct val="150000"/>
              </a:lnSpc>
              <a:spcBef>
                <a:spcPts val="0"/>
              </a:spcBef>
              <a:spcAft>
                <a:spcPts val="0"/>
              </a:spcAft>
              <a:buClr>
                <a:srgbClr val="666666"/>
              </a:buClr>
              <a:buSzPts val="2400"/>
              <a:buFont typeface="Trebuchet MS"/>
              <a:buChar char="❏"/>
            </a:pPr>
            <a:r>
              <a:rPr lang="en-US" sz="2400">
                <a:solidFill>
                  <a:srgbClr val="FF9900"/>
                </a:solidFill>
                <a:latin typeface="Trebuchet MS"/>
                <a:ea typeface="Trebuchet MS"/>
                <a:cs typeface="Trebuchet MS"/>
                <a:sym typeface="Trebuchet MS"/>
              </a:rPr>
              <a:t>Hough Transform</a:t>
            </a:r>
            <a:endParaRPr sz="1800">
              <a:solidFill>
                <a:schemeClr val="dk1"/>
              </a:solidFill>
              <a:latin typeface="Trebuchet MS"/>
              <a:ea typeface="Trebuchet MS"/>
              <a:cs typeface="Trebuchet MS"/>
              <a:sym typeface="Trebuchet MS"/>
            </a:endParaRPr>
          </a:p>
        </p:txBody>
      </p:sp>
      <p:sp>
        <p:nvSpPr>
          <p:cNvPr id="310" name="Google Shape;310;p36"/>
          <p:cNvSpPr/>
          <p:nvPr/>
        </p:nvSpPr>
        <p:spPr>
          <a:xfrm>
            <a:off x="660400" y="6385900"/>
            <a:ext cx="1886400" cy="348000"/>
          </a:xfrm>
          <a:prstGeom prst="rect">
            <a:avLst/>
          </a:prstGeom>
          <a:solidFill>
            <a:schemeClr val="lt1"/>
          </a:solidFill>
          <a:ln w="9525" cap="flat" cmpd="sng">
            <a:solidFill>
              <a:schemeClr val="lt1"/>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311" name="Google Shape;311;p36"/>
          <p:cNvPicPr preferRelativeResize="0"/>
          <p:nvPr/>
        </p:nvPicPr>
        <p:blipFill>
          <a:blip r:embed="rId3">
            <a:alphaModFix/>
          </a:blip>
          <a:stretch>
            <a:fillRect/>
          </a:stretch>
        </p:blipFill>
        <p:spPr>
          <a:xfrm>
            <a:off x="3980525" y="2381850"/>
            <a:ext cx="8002653" cy="4123450"/>
          </a:xfrm>
          <a:prstGeom prst="rect">
            <a:avLst/>
          </a:prstGeom>
          <a:noFill/>
          <a:ln>
            <a:noFill/>
          </a:ln>
        </p:spPr>
      </p:pic>
      <p:pic>
        <p:nvPicPr>
          <p:cNvPr id="312" name="Google Shape;312;p36"/>
          <p:cNvPicPr preferRelativeResize="0"/>
          <p:nvPr/>
        </p:nvPicPr>
        <p:blipFill>
          <a:blip r:embed="rId4">
            <a:alphaModFix/>
          </a:blip>
          <a:stretch>
            <a:fillRect/>
          </a:stretch>
        </p:blipFill>
        <p:spPr>
          <a:xfrm>
            <a:off x="139975" y="4944188"/>
            <a:ext cx="3599525" cy="2989436"/>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pic>
        <p:nvPicPr>
          <p:cNvPr id="10" name="output.mp4">
            <a:hlinkClick r:id="" action="ppaction://media"/>
          </p:cNvPr>
          <p:cNvPicPr>
            <a:picLocks noRot="1" noChangeAspect="1"/>
          </p:cNvPicPr>
          <p:nvPr>
            <a:videoFile r:link="rId1"/>
          </p:nvPr>
        </p:nvPicPr>
        <p:blipFill>
          <a:blip r:embed="rId5"/>
          <a:stretch>
            <a:fillRect/>
          </a:stretch>
        </p:blipFill>
        <p:spPr>
          <a:xfrm>
            <a:off x="6257730" y="2048069"/>
            <a:ext cx="4985657" cy="3543300"/>
          </a:xfrm>
          <a:prstGeom prst="rect">
            <a:avLst/>
          </a:prstGeom>
        </p:spPr>
      </p:pic>
      <p:pic>
        <p:nvPicPr>
          <p:cNvPr id="9" name="input1.mp4">
            <a:hlinkClick r:id="" action="ppaction://media"/>
          </p:cNvPr>
          <p:cNvPicPr>
            <a:picLocks noRot="1" noChangeAspect="1"/>
          </p:cNvPicPr>
          <p:nvPr>
            <a:videoFile r:link="rId2"/>
          </p:nvPr>
        </p:nvPicPr>
        <p:blipFill>
          <a:blip r:embed="rId5"/>
          <a:stretch>
            <a:fillRect/>
          </a:stretch>
        </p:blipFill>
        <p:spPr>
          <a:xfrm>
            <a:off x="696686" y="2038739"/>
            <a:ext cx="4966996" cy="3543300"/>
          </a:xfrm>
          <a:prstGeom prst="rect">
            <a:avLst/>
          </a:prstGeom>
        </p:spPr>
      </p:pic>
      <p:pic>
        <p:nvPicPr>
          <p:cNvPr id="317" name="Google Shape;317;p37"/>
          <p:cNvPicPr preferRelativeResize="0"/>
          <p:nvPr/>
        </p:nvPicPr>
        <p:blipFill rotWithShape="1">
          <a:blip r:embed="rId6">
            <a:alphaModFix/>
          </a:blip>
          <a:srcRect t="96181"/>
          <a:stretch/>
        </p:blipFill>
        <p:spPr>
          <a:xfrm>
            <a:off x="675957" y="6471920"/>
            <a:ext cx="2143125" cy="193040"/>
          </a:xfrm>
          <a:prstGeom prst="rect">
            <a:avLst/>
          </a:prstGeom>
          <a:noFill/>
          <a:ln>
            <a:noFill/>
          </a:ln>
        </p:spPr>
      </p:pic>
      <p:sp>
        <p:nvSpPr>
          <p:cNvPr id="318" name="Google Shape;318;p37"/>
          <p:cNvSpPr txBox="1">
            <a:spLocks noGrp="1"/>
          </p:cNvSpPr>
          <p:nvPr>
            <p:ph type="title"/>
          </p:nvPr>
        </p:nvSpPr>
        <p:spPr>
          <a:xfrm>
            <a:off x="675957" y="370589"/>
            <a:ext cx="2981643" cy="830997"/>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4800"/>
              <a:buFont typeface="Trebuchet MS"/>
              <a:buNone/>
            </a:pPr>
            <a:r>
              <a:rPr lang="en-US"/>
              <a:t>RESULTS </a:t>
            </a:r>
            <a:endParaRPr/>
          </a:p>
        </p:txBody>
      </p:sp>
      <p:sp>
        <p:nvSpPr>
          <p:cNvPr id="319" name="Google Shape;319;p37"/>
          <p:cNvSpPr txBox="1"/>
          <p:nvPr/>
        </p:nvSpPr>
        <p:spPr>
          <a:xfrm>
            <a:off x="320982" y="1275371"/>
            <a:ext cx="3343561" cy="666078"/>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chemeClr val="accent1"/>
              </a:buClr>
              <a:buSzPts val="1600"/>
              <a:buFont typeface="Noto Sans Symbols"/>
              <a:buNone/>
            </a:pPr>
            <a:endParaRPr sz="2000">
              <a:solidFill>
                <a:schemeClr val="dk1"/>
              </a:solidFill>
              <a:latin typeface="Trebuchet MS"/>
              <a:ea typeface="Trebuchet MS"/>
              <a:cs typeface="Trebuchet MS"/>
              <a:sym typeface="Trebuchet MS"/>
            </a:endParaRPr>
          </a:p>
        </p:txBody>
      </p:sp>
      <p:sp>
        <p:nvSpPr>
          <p:cNvPr id="321" name="Google Shape;321;p37"/>
          <p:cNvSpPr txBox="1"/>
          <p:nvPr/>
        </p:nvSpPr>
        <p:spPr>
          <a:xfrm>
            <a:off x="499125" y="5973950"/>
            <a:ext cx="8497500" cy="498000"/>
          </a:xfrm>
          <a:prstGeom prst="rect">
            <a:avLst/>
          </a:prstGeom>
          <a:noFill/>
          <a:ln>
            <a:noFill/>
          </a:ln>
        </p:spPr>
        <p:txBody>
          <a:bodyPr spcFirstLastPara="1" wrap="square" lIns="91425" tIns="45700" rIns="91425" bIns="45700" anchor="t" anchorCtr="0">
            <a:normAutofit fontScale="55000" lnSpcReduction="10000"/>
          </a:bodyPr>
          <a:lstStyle/>
          <a:p>
            <a:pPr marL="0" marR="0" lvl="0" indent="0" algn="l" rtl="0">
              <a:spcBef>
                <a:spcPts val="0"/>
              </a:spcBef>
              <a:spcAft>
                <a:spcPts val="0"/>
              </a:spcAft>
              <a:buClr>
                <a:schemeClr val="dk1"/>
              </a:buClr>
              <a:buSzPct val="100000"/>
              <a:buFont typeface="Trebuchet MS"/>
              <a:buNone/>
            </a:pPr>
            <a:r>
              <a:rPr lang="en-US" sz="4800" b="1">
                <a:solidFill>
                  <a:schemeClr val="dk1"/>
                </a:solidFill>
                <a:latin typeface="Trebuchet MS"/>
                <a:ea typeface="Trebuchet MS"/>
                <a:cs typeface="Trebuchet MS"/>
                <a:sym typeface="Trebuchet MS"/>
              </a:rPr>
              <a:t> </a:t>
            </a:r>
            <a:r>
              <a:rPr lang="en-US" sz="4800" u="sng">
                <a:solidFill>
                  <a:srgbClr val="0070C0"/>
                </a:solidFill>
                <a:latin typeface="Trebuchet MS"/>
                <a:ea typeface="Trebuchet MS"/>
                <a:cs typeface="Trebuchet MS"/>
                <a:sym typeface="Trebuchet MS"/>
              </a:rPr>
              <a:t>https://github.com/tanishmodase18/Road-Lane-Detection</a:t>
            </a:r>
            <a:endParaRPr sz="4800" b="0" u="sng">
              <a:solidFill>
                <a:srgbClr val="0070C0"/>
              </a:solidFill>
              <a:latin typeface="Trebuchet MS"/>
              <a:ea typeface="Trebuchet MS"/>
              <a:cs typeface="Trebuchet MS"/>
              <a:sym typeface="Trebuchet MS"/>
            </a:endParaRP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p:cTn id="7" repeatCount="indefinite" fill="hold" display="0">
                  <p:stCondLst>
                    <p:cond delay="indefinite"/>
                  </p:stCondLst>
                  <p:endCondLst>
                    <p:cond evt="onNext" delay="0">
                      <p:tgtEl>
                        <p:sldTgt/>
                      </p:tgtEl>
                    </p:cond>
                    <p:cond evt="onPrev" delay="0">
                      <p:tgtEl>
                        <p:sldTgt/>
                      </p:tgtEl>
                    </p:cond>
                  </p:endCondLst>
                </p:cTn>
                <p:tgtEl>
                  <p:spTgt spid="9"/>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video>
              <p:cMediaNode>
                <p:cTn id="13" repeatCount="indefinite" fill="hold" display="0">
                  <p:stCondLst>
                    <p:cond delay="indefinite"/>
                  </p:stCondLst>
                  <p:endCondLst>
                    <p:cond evt="onNext" delay="0">
                      <p:tgtEl>
                        <p:sldTgt/>
                      </p:tgtEl>
                    </p:cond>
                    <p:cond evt="onPrev" delay="0">
                      <p:tgtEl>
                        <p:sldTgt/>
                      </p:tgtEl>
                    </p:cond>
                  </p:endCondLst>
                </p:cTn>
                <p:tgtEl>
                  <p:spTgt spid="10"/>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8"/>
          <p:cNvSpPr txBox="1">
            <a:spLocks noGrp="1"/>
          </p:cNvSpPr>
          <p:nvPr>
            <p:ph type="title"/>
          </p:nvPr>
        </p:nvSpPr>
        <p:spPr>
          <a:xfrm>
            <a:off x="426000" y="584775"/>
            <a:ext cx="11340000" cy="7002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Trebuchet MS"/>
              <a:buNone/>
            </a:pPr>
            <a:r>
              <a:rPr lang="en-US" sz="4800" b="1">
                <a:solidFill>
                  <a:schemeClr val="dk1"/>
                </a:solidFill>
              </a:rPr>
              <a:t>MEET OUR TEAM</a:t>
            </a:r>
            <a:endParaRPr/>
          </a:p>
        </p:txBody>
      </p:sp>
      <p:sp>
        <p:nvSpPr>
          <p:cNvPr id="329" name="Google Shape;329;p38"/>
          <p:cNvSpPr txBox="1"/>
          <p:nvPr/>
        </p:nvSpPr>
        <p:spPr>
          <a:xfrm>
            <a:off x="1723628" y="4114226"/>
            <a:ext cx="1940700" cy="344400"/>
          </a:xfrm>
          <a:prstGeom prst="rect">
            <a:avLst/>
          </a:prstGeom>
          <a:noFill/>
          <a:ln>
            <a:noFill/>
          </a:ln>
        </p:spPr>
        <p:txBody>
          <a:bodyPr spcFirstLastPara="1" wrap="square" lIns="91425" tIns="45700" rIns="91425" bIns="45700" anchor="t" anchorCtr="0">
            <a:normAutofit fontScale="85000" lnSpcReduction="20000"/>
          </a:bodyPr>
          <a:lstStyle/>
          <a:p>
            <a:pPr marL="0" marR="0" lvl="0" indent="0" algn="ctr" rtl="0">
              <a:spcBef>
                <a:spcPts val="0"/>
              </a:spcBef>
              <a:spcAft>
                <a:spcPts val="0"/>
              </a:spcAft>
              <a:buClr>
                <a:schemeClr val="accent1"/>
              </a:buClr>
              <a:buSzPct val="80000"/>
              <a:buFont typeface="Noto Sans Symbols"/>
              <a:buNone/>
            </a:pPr>
            <a:r>
              <a:rPr lang="en-US" sz="2400" b="1">
                <a:solidFill>
                  <a:schemeClr val="accent4"/>
                </a:solidFill>
                <a:latin typeface="Trebuchet MS"/>
                <a:ea typeface="Trebuchet MS"/>
                <a:cs typeface="Trebuchet MS"/>
                <a:sym typeface="Trebuchet MS"/>
              </a:rPr>
              <a:t>Tanish Modase</a:t>
            </a:r>
            <a:endParaRPr sz="2400" b="1">
              <a:solidFill>
                <a:schemeClr val="accent4"/>
              </a:solidFill>
              <a:latin typeface="Trebuchet MS"/>
              <a:ea typeface="Trebuchet MS"/>
              <a:cs typeface="Trebuchet MS"/>
              <a:sym typeface="Trebuchet MS"/>
            </a:endParaRPr>
          </a:p>
        </p:txBody>
      </p:sp>
      <p:sp>
        <p:nvSpPr>
          <p:cNvPr id="330" name="Google Shape;330;p38"/>
          <p:cNvSpPr txBox="1"/>
          <p:nvPr/>
        </p:nvSpPr>
        <p:spPr>
          <a:xfrm>
            <a:off x="5353508" y="3962573"/>
            <a:ext cx="2596574" cy="453919"/>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chemeClr val="accent1"/>
              </a:buClr>
              <a:buSzPts val="1760"/>
              <a:buFont typeface="Noto Sans Symbols"/>
              <a:buNone/>
            </a:pPr>
            <a:endParaRPr sz="2200" b="1">
              <a:solidFill>
                <a:schemeClr val="accent4"/>
              </a:solidFill>
              <a:latin typeface="Trebuchet MS"/>
              <a:ea typeface="Trebuchet MS"/>
              <a:cs typeface="Trebuchet MS"/>
              <a:sym typeface="Trebuchet MS"/>
            </a:endParaRPr>
          </a:p>
        </p:txBody>
      </p:sp>
      <p:sp>
        <p:nvSpPr>
          <p:cNvPr id="331" name="Google Shape;331;p38"/>
          <p:cNvSpPr txBox="1"/>
          <p:nvPr/>
        </p:nvSpPr>
        <p:spPr>
          <a:xfrm>
            <a:off x="7245912" y="4114225"/>
            <a:ext cx="2349900" cy="344400"/>
          </a:xfrm>
          <a:prstGeom prst="rect">
            <a:avLst/>
          </a:prstGeom>
          <a:noFill/>
          <a:ln>
            <a:noFill/>
          </a:ln>
        </p:spPr>
        <p:txBody>
          <a:bodyPr spcFirstLastPara="1" wrap="square" lIns="91425" tIns="45700" rIns="91425" bIns="45700" anchor="t" anchorCtr="0">
            <a:normAutofit fontScale="92500" lnSpcReduction="20000"/>
          </a:bodyPr>
          <a:lstStyle/>
          <a:p>
            <a:pPr marL="0" marR="0" lvl="0" indent="0" algn="ctr" rtl="0">
              <a:spcBef>
                <a:spcPts val="0"/>
              </a:spcBef>
              <a:spcAft>
                <a:spcPts val="0"/>
              </a:spcAft>
              <a:buClr>
                <a:schemeClr val="accent1"/>
              </a:buClr>
              <a:buSzPct val="80000"/>
              <a:buFont typeface="Noto Sans Symbols"/>
              <a:buNone/>
            </a:pPr>
            <a:r>
              <a:rPr lang="en-US" sz="2200" b="1">
                <a:solidFill>
                  <a:schemeClr val="accent4"/>
                </a:solidFill>
                <a:latin typeface="Trebuchet MS"/>
                <a:ea typeface="Trebuchet MS"/>
                <a:cs typeface="Trebuchet MS"/>
                <a:sym typeface="Trebuchet MS"/>
              </a:rPr>
              <a:t>Tanay Patel</a:t>
            </a:r>
            <a:endParaRPr sz="2200" b="1">
              <a:solidFill>
                <a:schemeClr val="accent4"/>
              </a:solidFill>
              <a:latin typeface="Trebuchet MS"/>
              <a:ea typeface="Trebuchet MS"/>
              <a:cs typeface="Trebuchet MS"/>
              <a:sym typeface="Trebuchet MS"/>
            </a:endParaRPr>
          </a:p>
        </p:txBody>
      </p:sp>
      <p:sp>
        <p:nvSpPr>
          <p:cNvPr id="332" name="Google Shape;332;p38"/>
          <p:cNvSpPr txBox="1"/>
          <p:nvPr/>
        </p:nvSpPr>
        <p:spPr>
          <a:xfrm>
            <a:off x="5791350" y="5160450"/>
            <a:ext cx="3767100" cy="5139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3200"/>
              <a:buFont typeface="Trebuchet MS"/>
              <a:buNone/>
            </a:pPr>
            <a:r>
              <a:rPr lang="en-US" sz="2400">
                <a:solidFill>
                  <a:schemeClr val="dk1"/>
                </a:solidFill>
                <a:latin typeface="Trebuchet MS"/>
                <a:ea typeface="Trebuchet MS"/>
                <a:cs typeface="Trebuchet MS"/>
                <a:sym typeface="Trebuchet MS"/>
              </a:rPr>
              <a:t>VOIS_Camp_Team N0.22</a:t>
            </a:r>
            <a:endParaRPr sz="2400">
              <a:solidFill>
                <a:schemeClr val="dk1"/>
              </a:solidFill>
              <a:latin typeface="Trebuchet MS"/>
              <a:ea typeface="Trebuchet MS"/>
              <a:cs typeface="Trebuchet MS"/>
              <a:sym typeface="Trebuchet MS"/>
            </a:endParaRPr>
          </a:p>
        </p:txBody>
      </p:sp>
      <p:pic>
        <p:nvPicPr>
          <p:cNvPr id="333" name="Google Shape;333;p38"/>
          <p:cNvPicPr preferRelativeResize="0"/>
          <p:nvPr/>
        </p:nvPicPr>
        <p:blipFill rotWithShape="1">
          <a:blip r:embed="rId3">
            <a:alphaModFix/>
          </a:blip>
          <a:srcRect t="96181"/>
          <a:stretch/>
        </p:blipFill>
        <p:spPr>
          <a:xfrm>
            <a:off x="675957" y="6471920"/>
            <a:ext cx="2143125" cy="193040"/>
          </a:xfrm>
          <a:prstGeom prst="rect">
            <a:avLst/>
          </a:prstGeom>
          <a:noFill/>
          <a:ln>
            <a:noFill/>
          </a:ln>
        </p:spPr>
      </p:pic>
      <p:pic>
        <p:nvPicPr>
          <p:cNvPr id="334" name="Google Shape;334;p38"/>
          <p:cNvPicPr preferRelativeResize="0">
            <a:picLocks noGrp="1"/>
          </p:cNvPicPr>
          <p:nvPr>
            <p:ph type="pic" idx="3"/>
          </p:nvPr>
        </p:nvPicPr>
        <p:blipFill rotWithShape="1">
          <a:blip r:embed="rId4">
            <a:alphaModFix/>
          </a:blip>
          <a:srcRect r="-918"/>
          <a:stretch/>
        </p:blipFill>
        <p:spPr>
          <a:xfrm>
            <a:off x="4779175" y="2550637"/>
            <a:ext cx="1558499" cy="1344169"/>
          </a:xfrm>
          <a:prstGeom prst="rect">
            <a:avLst/>
          </a:prstGeom>
          <a:noFill/>
          <a:ln>
            <a:noFill/>
          </a:ln>
        </p:spPr>
      </p:pic>
      <p:pic>
        <p:nvPicPr>
          <p:cNvPr id="335" name="Google Shape;335;p38"/>
          <p:cNvPicPr preferRelativeResize="0">
            <a:picLocks noGrp="1"/>
          </p:cNvPicPr>
          <p:nvPr>
            <p:ph type="pic" idx="2"/>
          </p:nvPr>
        </p:nvPicPr>
        <p:blipFill rotWithShape="1">
          <a:blip r:embed="rId5">
            <a:alphaModFix/>
          </a:blip>
          <a:srcRect b="24173"/>
          <a:stretch/>
        </p:blipFill>
        <p:spPr>
          <a:xfrm>
            <a:off x="7643625" y="2586988"/>
            <a:ext cx="1554480" cy="1344166"/>
          </a:xfrm>
          <a:prstGeom prst="rect">
            <a:avLst/>
          </a:prstGeom>
          <a:noFill/>
          <a:ln>
            <a:noFill/>
          </a:ln>
        </p:spPr>
      </p:pic>
      <p:sp>
        <p:nvSpPr>
          <p:cNvPr id="336" name="Google Shape;336;p38"/>
          <p:cNvSpPr txBox="1">
            <a:spLocks noGrp="1"/>
          </p:cNvSpPr>
          <p:nvPr>
            <p:ph type="body" idx="7"/>
          </p:nvPr>
        </p:nvSpPr>
        <p:spPr>
          <a:xfrm>
            <a:off x="4424426" y="4114225"/>
            <a:ext cx="2268000" cy="344400"/>
          </a:xfrm>
          <a:prstGeom prst="rect">
            <a:avLst/>
          </a:prstGeom>
          <a:noFill/>
          <a:ln>
            <a:noFill/>
          </a:ln>
        </p:spPr>
        <p:txBody>
          <a:bodyPr spcFirstLastPara="1" wrap="square" lIns="91425" tIns="45700" rIns="91425" bIns="45700" anchor="t" anchorCtr="0">
            <a:normAutofit fontScale="92500"/>
          </a:bodyPr>
          <a:lstStyle/>
          <a:p>
            <a:pPr marL="0" lvl="0" indent="0" algn="ctr" rtl="0">
              <a:spcBef>
                <a:spcPts val="0"/>
              </a:spcBef>
              <a:spcAft>
                <a:spcPts val="0"/>
              </a:spcAft>
              <a:buSzPts val="1600"/>
              <a:buNone/>
            </a:pPr>
            <a:r>
              <a:rPr lang="en-US"/>
              <a:t>Tushar Muley</a:t>
            </a:r>
            <a:endParaRPr/>
          </a:p>
        </p:txBody>
      </p:sp>
      <p:pic>
        <p:nvPicPr>
          <p:cNvPr id="337" name="Google Shape;337;p38"/>
          <p:cNvPicPr preferRelativeResize="0"/>
          <p:nvPr/>
        </p:nvPicPr>
        <p:blipFill>
          <a:blip r:embed="rId6">
            <a:alphaModFix/>
          </a:blip>
          <a:stretch>
            <a:fillRect/>
          </a:stretch>
        </p:blipFill>
        <p:spPr>
          <a:xfrm>
            <a:off x="1914725" y="2587225"/>
            <a:ext cx="1558500" cy="1343700"/>
          </a:xfrm>
          <a:prstGeom prst="rect">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341"/>
        <p:cNvGrpSpPr/>
        <p:nvPr/>
      </p:nvGrpSpPr>
      <p:grpSpPr>
        <a:xfrm>
          <a:off x="0" y="0"/>
          <a:ext cx="0" cy="0"/>
          <a:chOff x="0" y="0"/>
          <a:chExt cx="0" cy="0"/>
        </a:xfrm>
      </p:grpSpPr>
      <p:sp>
        <p:nvSpPr>
          <p:cNvPr id="342" name="Google Shape;342;p39"/>
          <p:cNvSpPr txBox="1">
            <a:spLocks noGrp="1"/>
          </p:cNvSpPr>
          <p:nvPr>
            <p:ph type="title"/>
          </p:nvPr>
        </p:nvSpPr>
        <p:spPr>
          <a:xfrm>
            <a:off x="681513" y="294640"/>
            <a:ext cx="4275138" cy="830997"/>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4800"/>
              <a:buFont typeface="Trebuchet MS"/>
              <a:buNone/>
            </a:pPr>
            <a:r>
              <a:rPr lang="en-US"/>
              <a:t>CREDITS</a:t>
            </a:r>
            <a:endParaRPr/>
          </a:p>
        </p:txBody>
      </p:sp>
      <p:pic>
        <p:nvPicPr>
          <p:cNvPr id="343" name="Google Shape;343;p39"/>
          <p:cNvPicPr preferRelativeResize="0"/>
          <p:nvPr/>
        </p:nvPicPr>
        <p:blipFill rotWithShape="1">
          <a:blip r:embed="rId3">
            <a:alphaModFix/>
          </a:blip>
          <a:srcRect t="96181"/>
          <a:stretch/>
        </p:blipFill>
        <p:spPr>
          <a:xfrm>
            <a:off x="675957" y="6471920"/>
            <a:ext cx="2143125" cy="193040"/>
          </a:xfrm>
          <a:prstGeom prst="rect">
            <a:avLst/>
          </a:prstGeom>
          <a:noFill/>
          <a:ln>
            <a:noFill/>
          </a:ln>
        </p:spPr>
      </p:pic>
      <p:graphicFrame>
        <p:nvGraphicFramePr>
          <p:cNvPr id="344" name="Google Shape;344;p39"/>
          <p:cNvGraphicFramePr/>
          <p:nvPr/>
        </p:nvGraphicFramePr>
        <p:xfrm>
          <a:off x="757236" y="1329266"/>
          <a:ext cx="8711875" cy="911025"/>
        </p:xfrm>
        <a:graphic>
          <a:graphicData uri="http://schemas.openxmlformats.org/drawingml/2006/table">
            <a:tbl>
              <a:tblPr firstRow="1" bandRow="1">
                <a:noFill/>
                <a:tableStyleId>{5CD5A1CE-87AC-4B84-896B-ED4ABC21D5CC}</a:tableStyleId>
              </a:tblPr>
              <a:tblGrid>
                <a:gridCol w="2212350"/>
                <a:gridCol w="3786375"/>
                <a:gridCol w="2713150"/>
              </a:tblGrid>
              <a:tr h="911025">
                <a:tc>
                  <a:txBody>
                    <a:bodyPr/>
                    <a:lstStyle/>
                    <a:p>
                      <a:pPr marL="0" marR="0" lvl="0" indent="0" algn="ctr" rtl="0">
                        <a:spcBef>
                          <a:spcPts val="0"/>
                        </a:spcBef>
                        <a:spcAft>
                          <a:spcPts val="0"/>
                        </a:spcAft>
                        <a:buNone/>
                      </a:pPr>
                      <a:endParaRPr sz="2000" u="none" strike="noStrike" cap="none">
                        <a:solidFill>
                          <a:srgbClr val="000000"/>
                        </a:solidFill>
                      </a:endParaRPr>
                    </a:p>
                    <a:p>
                      <a:pPr marL="0" marR="0" lvl="0" indent="0" algn="ctr" rtl="0">
                        <a:spcBef>
                          <a:spcPts val="0"/>
                        </a:spcBef>
                        <a:spcAft>
                          <a:spcPts val="0"/>
                        </a:spcAft>
                        <a:buNone/>
                      </a:pPr>
                      <a:r>
                        <a:rPr lang="en-US" sz="2000" u="none" strike="noStrike" cap="none">
                          <a:solidFill>
                            <a:srgbClr val="000000"/>
                          </a:solidFill>
                        </a:rPr>
                        <a:t>Stakeholders</a:t>
                      </a:r>
                      <a:endParaRPr sz="2000" u="none" strike="noStrike" cap="none"/>
                    </a:p>
                  </a:txBody>
                  <a:tcPr marL="91450" marR="91450" marT="45725" marB="45725"/>
                </a:tc>
                <a:tc>
                  <a:txBody>
                    <a:bodyPr/>
                    <a:lstStyle/>
                    <a:p>
                      <a:pPr marL="0" marR="0" lvl="0" indent="0" algn="ctr" rtl="0">
                        <a:lnSpc>
                          <a:spcPct val="100000"/>
                        </a:lnSpc>
                        <a:spcBef>
                          <a:spcPts val="0"/>
                        </a:spcBef>
                        <a:spcAft>
                          <a:spcPts val="0"/>
                        </a:spcAft>
                        <a:buClr>
                          <a:schemeClr val="dk1"/>
                        </a:buClr>
                        <a:buSzPts val="2000"/>
                        <a:buFont typeface="Trebuchet MS"/>
                        <a:buNone/>
                      </a:pPr>
                      <a:endParaRPr sz="2000" u="none" strike="noStrike" cap="none">
                        <a:solidFill>
                          <a:srgbClr val="000000"/>
                        </a:solidFill>
                      </a:endParaRPr>
                    </a:p>
                    <a:p>
                      <a:pPr marL="0" marR="0" lvl="0" indent="0" algn="ctr" rtl="0">
                        <a:lnSpc>
                          <a:spcPct val="100000"/>
                        </a:lnSpc>
                        <a:spcBef>
                          <a:spcPts val="0"/>
                        </a:spcBef>
                        <a:spcAft>
                          <a:spcPts val="0"/>
                        </a:spcAft>
                        <a:buClr>
                          <a:srgbClr val="000000"/>
                        </a:buClr>
                        <a:buSzPts val="2000"/>
                        <a:buFont typeface="Trebuchet MS"/>
                        <a:buNone/>
                      </a:pPr>
                      <a:r>
                        <a:rPr lang="en-US" sz="2000" u="none" strike="noStrike" cap="none">
                          <a:solidFill>
                            <a:srgbClr val="000000"/>
                          </a:solidFill>
                        </a:rPr>
                        <a:t>Subject Matter Experts(SMEs) </a:t>
                      </a:r>
                      <a:endParaRPr sz="2000" u="none" strike="noStrike" cap="none">
                        <a:solidFill>
                          <a:srgbClr val="000000"/>
                        </a:solidFill>
                      </a:endParaRPr>
                    </a:p>
                  </a:txBody>
                  <a:tcPr marL="91450" marR="91450" marT="45725" marB="45725"/>
                </a:tc>
                <a:tc>
                  <a:txBody>
                    <a:bodyPr/>
                    <a:lstStyle/>
                    <a:p>
                      <a:pPr marL="0" marR="0" lvl="0" indent="0" algn="ctr" rtl="0">
                        <a:spcBef>
                          <a:spcPts val="0"/>
                        </a:spcBef>
                        <a:spcAft>
                          <a:spcPts val="0"/>
                        </a:spcAft>
                        <a:buNone/>
                      </a:pPr>
                      <a:endParaRPr sz="2000" u="none" strike="noStrike" cap="none">
                        <a:solidFill>
                          <a:srgbClr val="000000"/>
                        </a:solidFill>
                      </a:endParaRPr>
                    </a:p>
                    <a:p>
                      <a:pPr marL="0" marR="0" lvl="0" indent="0" algn="ctr" rtl="0">
                        <a:spcBef>
                          <a:spcPts val="0"/>
                        </a:spcBef>
                        <a:spcAft>
                          <a:spcPts val="0"/>
                        </a:spcAft>
                        <a:buNone/>
                      </a:pPr>
                      <a:r>
                        <a:rPr lang="en-US" sz="2000" u="none" strike="noStrike" cap="none">
                          <a:solidFill>
                            <a:srgbClr val="000000"/>
                          </a:solidFill>
                        </a:rPr>
                        <a:t>Coaches</a:t>
                      </a:r>
                      <a:endParaRPr sz="2000" u="none" strike="noStrike" cap="none"/>
                    </a:p>
                  </a:txBody>
                  <a:tcPr marL="91450" marR="91450" marT="45725" marB="45725"/>
                </a:tc>
              </a:tr>
            </a:tbl>
          </a:graphicData>
        </a:graphic>
      </p:graphicFrame>
      <p:pic>
        <p:nvPicPr>
          <p:cNvPr id="345" name="Google Shape;345;p39"/>
          <p:cNvPicPr preferRelativeResize="0"/>
          <p:nvPr/>
        </p:nvPicPr>
        <p:blipFill rotWithShape="1">
          <a:blip r:embed="rId4">
            <a:alphaModFix/>
          </a:blip>
          <a:srcRect/>
          <a:stretch/>
        </p:blipFill>
        <p:spPr>
          <a:xfrm>
            <a:off x="9133840" y="2614055"/>
            <a:ext cx="2003210" cy="3866786"/>
          </a:xfrm>
          <a:prstGeom prst="rect">
            <a:avLst/>
          </a:prstGeom>
          <a:noFill/>
          <a:ln>
            <a:noFill/>
          </a:ln>
        </p:spPr>
      </p:pic>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40"/>
          <p:cNvSpPr txBox="1">
            <a:spLocks noGrp="1"/>
          </p:cNvSpPr>
          <p:nvPr>
            <p:ph type="title"/>
          </p:nvPr>
        </p:nvSpPr>
        <p:spPr>
          <a:xfrm>
            <a:off x="3333150" y="2952749"/>
            <a:ext cx="5525700" cy="9525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chemeClr val="dk1"/>
              </a:buClr>
              <a:buSzPts val="4800"/>
              <a:buFont typeface="Trebuchet MS"/>
              <a:buNone/>
            </a:pPr>
            <a:r>
              <a:rPr lang="en-US" sz="5900"/>
              <a:t>THANK YOU</a:t>
            </a:r>
            <a:endParaRPr sz="5900"/>
          </a:p>
        </p:txBody>
      </p:sp>
      <p:pic>
        <p:nvPicPr>
          <p:cNvPr id="351" name="Google Shape;351;p40"/>
          <p:cNvPicPr preferRelativeResize="0"/>
          <p:nvPr/>
        </p:nvPicPr>
        <p:blipFill rotWithShape="1">
          <a:blip r:embed="rId3">
            <a:alphaModFix/>
          </a:blip>
          <a:srcRect t="96181"/>
          <a:stretch/>
        </p:blipFill>
        <p:spPr>
          <a:xfrm>
            <a:off x="675957" y="6471920"/>
            <a:ext cx="2143125" cy="193040"/>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05"/>
        <p:cNvGrpSpPr/>
        <p:nvPr/>
      </p:nvGrpSpPr>
      <p:grpSpPr>
        <a:xfrm>
          <a:off x="0" y="0"/>
          <a:ext cx="0" cy="0"/>
          <a:chOff x="0" y="0"/>
          <a:chExt cx="0" cy="0"/>
        </a:xfrm>
      </p:grpSpPr>
      <p:sp>
        <p:nvSpPr>
          <p:cNvPr id="206" name="Google Shape;206;p24"/>
          <p:cNvSpPr txBox="1">
            <a:spLocks noGrp="1"/>
          </p:cNvSpPr>
          <p:nvPr>
            <p:ph type="title"/>
          </p:nvPr>
        </p:nvSpPr>
        <p:spPr>
          <a:xfrm>
            <a:off x="660400" y="214325"/>
            <a:ext cx="10347300" cy="64923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4800"/>
              <a:buFont typeface="Trebuchet MS"/>
              <a:buNone/>
            </a:pPr>
            <a:endParaRPr sz="4200"/>
          </a:p>
          <a:p>
            <a:pPr marL="0" lvl="0" indent="0" algn="l" rtl="0">
              <a:spcBef>
                <a:spcPts val="0"/>
              </a:spcBef>
              <a:spcAft>
                <a:spcPts val="0"/>
              </a:spcAft>
              <a:buClr>
                <a:schemeClr val="dk1"/>
              </a:buClr>
              <a:buSzPts val="4800"/>
              <a:buFont typeface="Trebuchet MS"/>
              <a:buNone/>
            </a:pPr>
            <a:r>
              <a:rPr lang="en-US" sz="3600"/>
              <a:t>PROJECT TITLE</a:t>
            </a:r>
            <a:r>
              <a:rPr lang="en-US"/>
              <a:t/>
            </a:r>
            <a:br>
              <a:rPr lang="en-US"/>
            </a:br>
            <a:endParaRPr/>
          </a:p>
          <a:p>
            <a:pPr marL="0" lvl="0" indent="0" algn="l" rtl="0">
              <a:spcBef>
                <a:spcPts val="0"/>
              </a:spcBef>
              <a:spcAft>
                <a:spcPts val="0"/>
              </a:spcAft>
              <a:buClr>
                <a:schemeClr val="accent1"/>
              </a:buClr>
              <a:buSzPts val="1920"/>
              <a:buFont typeface="Noto Sans Symbols"/>
              <a:buNone/>
            </a:pPr>
            <a:r>
              <a:rPr lang="en-US">
                <a:solidFill>
                  <a:srgbClr val="3D85C6"/>
                </a:solidFill>
              </a:rPr>
              <a:t>Road Lane Detection for Autonomous Cars</a:t>
            </a:r>
            <a:endParaRPr>
              <a:solidFill>
                <a:srgbClr val="3D85C6"/>
              </a:solidFill>
            </a:endParaRPr>
          </a:p>
          <a:p>
            <a:pPr marL="0" lvl="0" indent="0" algn="l" rtl="0">
              <a:spcBef>
                <a:spcPts val="0"/>
              </a:spcBef>
              <a:spcAft>
                <a:spcPts val="0"/>
              </a:spcAft>
              <a:buClr>
                <a:schemeClr val="dk1"/>
              </a:buClr>
              <a:buSzPts val="4800"/>
              <a:buFont typeface="Trebuchet MS"/>
              <a:buNone/>
            </a:pPr>
            <a:endParaRPr sz="2400"/>
          </a:p>
          <a:p>
            <a:pPr marL="0" lvl="0" indent="0" algn="l" rtl="0">
              <a:spcBef>
                <a:spcPts val="0"/>
              </a:spcBef>
              <a:spcAft>
                <a:spcPts val="0"/>
              </a:spcAft>
              <a:buClr>
                <a:schemeClr val="dk1"/>
              </a:buClr>
              <a:buSzPts val="4800"/>
              <a:buFont typeface="Trebuchet MS"/>
              <a:buNone/>
            </a:pPr>
            <a:endParaRPr sz="2400"/>
          </a:p>
          <a:p>
            <a:pPr marL="0" lvl="0" indent="0" algn="l" rtl="0">
              <a:spcBef>
                <a:spcPts val="0"/>
              </a:spcBef>
              <a:spcAft>
                <a:spcPts val="0"/>
              </a:spcAft>
              <a:buClr>
                <a:schemeClr val="dk1"/>
              </a:buClr>
              <a:buSzPts val="4800"/>
              <a:buFont typeface="Trebuchet MS"/>
              <a:buNone/>
            </a:pPr>
            <a:endParaRPr sz="2400"/>
          </a:p>
          <a:p>
            <a:pPr marL="0" lvl="0" indent="0" algn="l" rtl="0">
              <a:spcBef>
                <a:spcPts val="0"/>
              </a:spcBef>
              <a:spcAft>
                <a:spcPts val="0"/>
              </a:spcAft>
              <a:buClr>
                <a:schemeClr val="dk1"/>
              </a:buClr>
              <a:buSzPts val="4800"/>
              <a:buFont typeface="Trebuchet MS"/>
              <a:buNone/>
            </a:pPr>
            <a:r>
              <a:rPr lang="en-US" sz="2400"/>
              <a:t>DOMAIN</a:t>
            </a:r>
            <a:endParaRPr sz="2400"/>
          </a:p>
          <a:p>
            <a:pPr marL="0" lvl="0" indent="0" algn="l" rtl="0">
              <a:spcBef>
                <a:spcPts val="0"/>
              </a:spcBef>
              <a:spcAft>
                <a:spcPts val="0"/>
              </a:spcAft>
              <a:buClr>
                <a:schemeClr val="accent1"/>
              </a:buClr>
              <a:buSzPts val="1920"/>
              <a:buFont typeface="Noto Sans Symbols"/>
              <a:buNone/>
            </a:pPr>
            <a:r>
              <a:rPr lang="en-US" sz="3633">
                <a:solidFill>
                  <a:srgbClr val="3D85C6"/>
                </a:solidFill>
              </a:rPr>
              <a:t>Computer Vision</a:t>
            </a:r>
            <a:endParaRPr sz="3633">
              <a:solidFill>
                <a:srgbClr val="3D85C6"/>
              </a:solidFill>
            </a:endParaRPr>
          </a:p>
          <a:p>
            <a:pPr marL="0" lvl="0" indent="0" algn="l" rtl="0">
              <a:spcBef>
                <a:spcPts val="0"/>
              </a:spcBef>
              <a:spcAft>
                <a:spcPts val="0"/>
              </a:spcAft>
              <a:buClr>
                <a:schemeClr val="dk1"/>
              </a:buClr>
              <a:buSzPts val="4800"/>
              <a:buFont typeface="Trebuchet MS"/>
              <a:buNone/>
            </a:pPr>
            <a:endParaRPr sz="2400"/>
          </a:p>
          <a:p>
            <a:pPr marL="0" lvl="0" indent="0" algn="l" rtl="0">
              <a:spcBef>
                <a:spcPts val="0"/>
              </a:spcBef>
              <a:spcAft>
                <a:spcPts val="0"/>
              </a:spcAft>
              <a:buClr>
                <a:schemeClr val="dk1"/>
              </a:buClr>
              <a:buSzPts val="4800"/>
              <a:buFont typeface="Trebuchet MS"/>
              <a:buNone/>
            </a:pPr>
            <a:endParaRPr sz="2400"/>
          </a:p>
        </p:txBody>
      </p:sp>
      <p:pic>
        <p:nvPicPr>
          <p:cNvPr id="207" name="Google Shape;207;p24"/>
          <p:cNvPicPr preferRelativeResize="0"/>
          <p:nvPr/>
        </p:nvPicPr>
        <p:blipFill rotWithShape="1">
          <a:blip r:embed="rId3">
            <a:alphaModFix/>
          </a:blip>
          <a:srcRect t="96181"/>
          <a:stretch/>
        </p:blipFill>
        <p:spPr>
          <a:xfrm>
            <a:off x="675957" y="6471920"/>
            <a:ext cx="2143125" cy="193040"/>
          </a:xfrm>
          <a:prstGeom prst="rect">
            <a:avLst/>
          </a:prstGeom>
          <a:noFill/>
          <a:ln>
            <a:noFill/>
          </a:ln>
        </p:spPr>
      </p:pic>
      <p:pic>
        <p:nvPicPr>
          <p:cNvPr id="208" name="Google Shape;208;p24"/>
          <p:cNvPicPr preferRelativeResize="0"/>
          <p:nvPr/>
        </p:nvPicPr>
        <p:blipFill rotWithShape="1">
          <a:blip r:embed="rId4">
            <a:alphaModFix/>
          </a:blip>
          <a:srcRect/>
          <a:stretch/>
        </p:blipFill>
        <p:spPr>
          <a:xfrm>
            <a:off x="467359" y="6410461"/>
            <a:ext cx="3706253" cy="296092"/>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13"/>
        <p:cNvGrpSpPr/>
        <p:nvPr/>
      </p:nvGrpSpPr>
      <p:grpSpPr>
        <a:xfrm>
          <a:off x="0" y="0"/>
          <a:ext cx="0" cy="0"/>
          <a:chOff x="0" y="0"/>
          <a:chExt cx="0" cy="0"/>
        </a:xfrm>
      </p:grpSpPr>
      <p:pic>
        <p:nvPicPr>
          <p:cNvPr id="214" name="Google Shape;214;p25"/>
          <p:cNvPicPr preferRelativeResize="0"/>
          <p:nvPr/>
        </p:nvPicPr>
        <p:blipFill rotWithShape="1">
          <a:blip r:embed="rId3">
            <a:alphaModFix/>
          </a:blip>
          <a:srcRect/>
          <a:stretch/>
        </p:blipFill>
        <p:spPr>
          <a:xfrm>
            <a:off x="467359" y="6410461"/>
            <a:ext cx="3706253" cy="296092"/>
          </a:xfrm>
          <a:prstGeom prst="rect">
            <a:avLst/>
          </a:prstGeom>
          <a:noFill/>
          <a:ln>
            <a:noFill/>
          </a:ln>
        </p:spPr>
      </p:pic>
      <p:pic>
        <p:nvPicPr>
          <p:cNvPr id="215" name="Google Shape;215;p25"/>
          <p:cNvPicPr preferRelativeResize="0"/>
          <p:nvPr/>
        </p:nvPicPr>
        <p:blipFill rotWithShape="1">
          <a:blip r:embed="rId4">
            <a:alphaModFix/>
          </a:blip>
          <a:srcRect/>
          <a:stretch/>
        </p:blipFill>
        <p:spPr>
          <a:xfrm flipH="1">
            <a:off x="50800" y="3820160"/>
            <a:ext cx="1727200" cy="3010024"/>
          </a:xfrm>
          <a:prstGeom prst="rect">
            <a:avLst/>
          </a:prstGeom>
          <a:noFill/>
          <a:ln>
            <a:noFill/>
          </a:ln>
        </p:spPr>
      </p:pic>
      <p:sp>
        <p:nvSpPr>
          <p:cNvPr id="216" name="Google Shape;216;p25"/>
          <p:cNvSpPr txBox="1">
            <a:spLocks noGrp="1"/>
          </p:cNvSpPr>
          <p:nvPr>
            <p:ph type="title"/>
          </p:nvPr>
        </p:nvSpPr>
        <p:spPr>
          <a:xfrm>
            <a:off x="660400" y="430567"/>
            <a:ext cx="4275138" cy="847817"/>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4800"/>
              <a:buFont typeface="Trebuchet MS"/>
              <a:buNone/>
            </a:pPr>
            <a:r>
              <a:rPr lang="en-US"/>
              <a:t>AGENDA</a:t>
            </a:r>
            <a:endParaRPr/>
          </a:p>
        </p:txBody>
      </p:sp>
      <p:pic>
        <p:nvPicPr>
          <p:cNvPr id="217" name="Google Shape;217;p25"/>
          <p:cNvPicPr preferRelativeResize="0"/>
          <p:nvPr/>
        </p:nvPicPr>
        <p:blipFill>
          <a:blip r:embed="rId5">
            <a:alphaModFix/>
          </a:blip>
          <a:stretch>
            <a:fillRect/>
          </a:stretch>
        </p:blipFill>
        <p:spPr>
          <a:xfrm>
            <a:off x="1930400" y="1625488"/>
            <a:ext cx="7766795" cy="4784963"/>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6"/>
          <p:cNvSpPr txBox="1">
            <a:spLocks noGrp="1"/>
          </p:cNvSpPr>
          <p:nvPr>
            <p:ph type="body" idx="1"/>
          </p:nvPr>
        </p:nvSpPr>
        <p:spPr>
          <a:xfrm>
            <a:off x="436873" y="2180350"/>
            <a:ext cx="8756100" cy="3608100"/>
          </a:xfrm>
          <a:prstGeom prst="rect">
            <a:avLst/>
          </a:prstGeom>
          <a:noFill/>
          <a:ln>
            <a:noFill/>
          </a:ln>
        </p:spPr>
        <p:txBody>
          <a:bodyPr spcFirstLastPara="1" wrap="square" lIns="91425" tIns="45700" rIns="91425" bIns="45700" anchor="t" anchorCtr="0">
            <a:normAutofit fontScale="92500" lnSpcReduction="10000"/>
          </a:bodyPr>
          <a:lstStyle/>
          <a:p>
            <a:pPr marL="0" lvl="0" indent="0" algn="just" rtl="0">
              <a:lnSpc>
                <a:spcPct val="150000"/>
              </a:lnSpc>
              <a:spcBef>
                <a:spcPts val="0"/>
              </a:spcBef>
              <a:spcAft>
                <a:spcPts val="0"/>
              </a:spcAft>
              <a:buSzPts val="2240"/>
              <a:buNone/>
            </a:pPr>
            <a:r>
              <a:rPr lang="en-US" sz="2800"/>
              <a:t>Increasing safety, reducing road accidents and enhancing comfort and driving experience are the major motivations behind Automated cars. To fulfill this criteria, computer vision techniques are used which are capable of sensing the surrounding environment for detection of road lanes.</a:t>
            </a:r>
            <a:endParaRPr sz="2800"/>
          </a:p>
        </p:txBody>
      </p:sp>
      <p:sp>
        <p:nvSpPr>
          <p:cNvPr id="223" name="Google Shape;223;p26"/>
          <p:cNvSpPr txBox="1">
            <a:spLocks noGrp="1"/>
          </p:cNvSpPr>
          <p:nvPr>
            <p:ph type="title"/>
          </p:nvPr>
        </p:nvSpPr>
        <p:spPr>
          <a:xfrm>
            <a:off x="754602" y="550417"/>
            <a:ext cx="6995604" cy="790111"/>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Clr>
                <a:schemeClr val="dk1"/>
              </a:buClr>
              <a:buSzPct val="100000"/>
              <a:buFont typeface="Trebuchet MS"/>
              <a:buNone/>
            </a:pPr>
            <a:r>
              <a:rPr lang="en-US"/>
              <a:t>PROBLEM  STATEMENT</a:t>
            </a:r>
            <a:endParaRPr/>
          </a:p>
        </p:txBody>
      </p:sp>
      <p:pic>
        <p:nvPicPr>
          <p:cNvPr id="224" name="Google Shape;224;p26"/>
          <p:cNvPicPr preferRelativeResize="0"/>
          <p:nvPr/>
        </p:nvPicPr>
        <p:blipFill rotWithShape="1">
          <a:blip r:embed="rId3">
            <a:alphaModFix/>
          </a:blip>
          <a:srcRect/>
          <a:stretch/>
        </p:blipFill>
        <p:spPr>
          <a:xfrm>
            <a:off x="9188384" y="3400534"/>
            <a:ext cx="2760756" cy="3264408"/>
          </a:xfrm>
          <a:prstGeom prst="rect">
            <a:avLst/>
          </a:prstGeom>
          <a:noFill/>
          <a:ln>
            <a:noFill/>
          </a:ln>
        </p:spPr>
      </p:pic>
      <p:pic>
        <p:nvPicPr>
          <p:cNvPr id="225" name="Google Shape;225;p26"/>
          <p:cNvPicPr preferRelativeResize="0"/>
          <p:nvPr/>
        </p:nvPicPr>
        <p:blipFill rotWithShape="1">
          <a:blip r:embed="rId4">
            <a:alphaModFix/>
          </a:blip>
          <a:srcRect t="96181"/>
          <a:stretch/>
        </p:blipFill>
        <p:spPr>
          <a:xfrm>
            <a:off x="675957" y="6471920"/>
            <a:ext cx="2143125" cy="193040"/>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7"/>
          <p:cNvSpPr txBox="1">
            <a:spLocks noGrp="1"/>
          </p:cNvSpPr>
          <p:nvPr>
            <p:ph type="body" idx="1"/>
          </p:nvPr>
        </p:nvSpPr>
        <p:spPr>
          <a:xfrm>
            <a:off x="431800" y="2425700"/>
            <a:ext cx="8611200" cy="3560700"/>
          </a:xfrm>
          <a:prstGeom prst="rect">
            <a:avLst/>
          </a:prstGeom>
          <a:noFill/>
          <a:ln>
            <a:noFill/>
          </a:ln>
        </p:spPr>
        <p:txBody>
          <a:bodyPr spcFirstLastPara="1" wrap="square" lIns="91425" tIns="45700" rIns="91425" bIns="45700" anchor="t" anchorCtr="0">
            <a:normAutofit/>
          </a:bodyPr>
          <a:lstStyle/>
          <a:p>
            <a:pPr marL="457200" lvl="0" indent="-368300" algn="just" rtl="0">
              <a:lnSpc>
                <a:spcPct val="120000"/>
              </a:lnSpc>
              <a:spcBef>
                <a:spcPts val="1000"/>
              </a:spcBef>
              <a:spcAft>
                <a:spcPts val="0"/>
              </a:spcAft>
              <a:buClr>
                <a:schemeClr val="accent1"/>
              </a:buClr>
              <a:buSzPts val="2200"/>
              <a:buFont typeface="Trebuchet MS"/>
              <a:buChar char="●"/>
            </a:pPr>
            <a:r>
              <a:rPr lang="en-US" sz="2200">
                <a:solidFill>
                  <a:schemeClr val="dk1"/>
                </a:solidFill>
              </a:rPr>
              <a:t>Lane Line detection is a critical component for self driving cars and also for computer vision in general.</a:t>
            </a:r>
            <a:endParaRPr sz="2200">
              <a:solidFill>
                <a:schemeClr val="dk1"/>
              </a:solidFill>
            </a:endParaRPr>
          </a:p>
          <a:p>
            <a:pPr marL="0" lvl="0" indent="0" algn="just" rtl="0">
              <a:lnSpc>
                <a:spcPct val="120000"/>
              </a:lnSpc>
              <a:spcBef>
                <a:spcPts val="1000"/>
              </a:spcBef>
              <a:spcAft>
                <a:spcPts val="0"/>
              </a:spcAft>
              <a:buNone/>
            </a:pPr>
            <a:endParaRPr sz="100">
              <a:solidFill>
                <a:schemeClr val="dk1"/>
              </a:solidFill>
            </a:endParaRPr>
          </a:p>
          <a:p>
            <a:pPr marL="457200" lvl="0" indent="-368300" algn="just" rtl="0">
              <a:lnSpc>
                <a:spcPct val="120000"/>
              </a:lnSpc>
              <a:spcBef>
                <a:spcPts val="1000"/>
              </a:spcBef>
              <a:spcAft>
                <a:spcPts val="0"/>
              </a:spcAft>
              <a:buClr>
                <a:schemeClr val="accent1"/>
              </a:buClr>
              <a:buSzPts val="2200"/>
              <a:buFont typeface="Trebuchet MS"/>
              <a:buChar char="●"/>
            </a:pPr>
            <a:r>
              <a:rPr lang="en-US" sz="2200">
                <a:solidFill>
                  <a:schemeClr val="dk1"/>
                </a:solidFill>
              </a:rPr>
              <a:t>Using computer vision techniques in Python, we will identify road lane lines in which autonomous cars must run. This will be a critical part of autonomous cars, as the self-driving cars should not cross it’s lane and should not go in opposite lane to avoid accidents.</a:t>
            </a:r>
            <a:endParaRPr sz="2200">
              <a:solidFill>
                <a:schemeClr val="dk1"/>
              </a:solidFill>
            </a:endParaRPr>
          </a:p>
        </p:txBody>
      </p:sp>
      <p:sp>
        <p:nvSpPr>
          <p:cNvPr id="231" name="Google Shape;231;p27"/>
          <p:cNvSpPr txBox="1">
            <a:spLocks noGrp="1"/>
          </p:cNvSpPr>
          <p:nvPr>
            <p:ph type="title"/>
          </p:nvPr>
        </p:nvSpPr>
        <p:spPr>
          <a:xfrm>
            <a:off x="660400" y="805213"/>
            <a:ext cx="6237550" cy="659603"/>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Clr>
                <a:schemeClr val="dk1"/>
              </a:buClr>
              <a:buSzPct val="100000"/>
              <a:buFont typeface="Trebuchet MS"/>
              <a:buNone/>
            </a:pPr>
            <a:r>
              <a:rPr lang="en-US"/>
              <a:t>PROJECT  OVERVIEW</a:t>
            </a:r>
            <a:endParaRPr/>
          </a:p>
        </p:txBody>
      </p:sp>
      <p:pic>
        <p:nvPicPr>
          <p:cNvPr id="232" name="Google Shape;232;p27"/>
          <p:cNvPicPr preferRelativeResize="0"/>
          <p:nvPr/>
        </p:nvPicPr>
        <p:blipFill rotWithShape="1">
          <a:blip r:embed="rId3">
            <a:alphaModFix/>
          </a:blip>
          <a:srcRect/>
          <a:stretch/>
        </p:blipFill>
        <p:spPr>
          <a:xfrm>
            <a:off x="8656675" y="2651052"/>
            <a:ext cx="3810000" cy="3810000"/>
          </a:xfrm>
          <a:prstGeom prst="rect">
            <a:avLst/>
          </a:prstGeom>
          <a:noFill/>
          <a:ln>
            <a:noFill/>
          </a:ln>
        </p:spPr>
      </p:pic>
      <p:pic>
        <p:nvPicPr>
          <p:cNvPr id="233" name="Google Shape;233;p27"/>
          <p:cNvPicPr preferRelativeResize="0"/>
          <p:nvPr/>
        </p:nvPicPr>
        <p:blipFill rotWithShape="1">
          <a:blip r:embed="rId4">
            <a:alphaModFix/>
          </a:blip>
          <a:srcRect t="96181"/>
          <a:stretch/>
        </p:blipFill>
        <p:spPr>
          <a:xfrm>
            <a:off x="675957" y="6471920"/>
            <a:ext cx="2143125" cy="193040"/>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8"/>
          <p:cNvSpPr txBox="1">
            <a:spLocks noGrp="1"/>
          </p:cNvSpPr>
          <p:nvPr>
            <p:ph type="body" idx="1"/>
          </p:nvPr>
        </p:nvSpPr>
        <p:spPr>
          <a:xfrm>
            <a:off x="1102359" y="2753360"/>
            <a:ext cx="7904400" cy="3990000"/>
          </a:xfrm>
          <a:prstGeom prst="rect">
            <a:avLst/>
          </a:prstGeom>
          <a:noFill/>
          <a:ln>
            <a:noFill/>
          </a:ln>
        </p:spPr>
        <p:txBody>
          <a:bodyPr spcFirstLastPara="1" wrap="square" lIns="91425" tIns="45700" rIns="91425" bIns="45700" anchor="t" anchorCtr="0">
            <a:normAutofit/>
          </a:bodyPr>
          <a:lstStyle/>
          <a:p>
            <a:pPr marL="0" lvl="0" indent="0" algn="just" rtl="0">
              <a:lnSpc>
                <a:spcPct val="150000"/>
              </a:lnSpc>
              <a:spcBef>
                <a:spcPts val="0"/>
              </a:spcBef>
              <a:spcAft>
                <a:spcPts val="0"/>
              </a:spcAft>
              <a:buSzPts val="2880"/>
              <a:buNone/>
            </a:pPr>
            <a:r>
              <a:rPr lang="en-US" sz="2600"/>
              <a:t>The proposed technique is well suited to be used by Advanced Driving Assistance Systems(ADAS) or self-driving cars.</a:t>
            </a:r>
            <a:endParaRPr sz="2600"/>
          </a:p>
        </p:txBody>
      </p:sp>
      <p:sp>
        <p:nvSpPr>
          <p:cNvPr id="239" name="Google Shape;239;p28"/>
          <p:cNvSpPr txBox="1">
            <a:spLocks noGrp="1"/>
          </p:cNvSpPr>
          <p:nvPr>
            <p:ph type="title"/>
          </p:nvPr>
        </p:nvSpPr>
        <p:spPr>
          <a:xfrm>
            <a:off x="620008" y="876617"/>
            <a:ext cx="10046070" cy="802641"/>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3200"/>
              <a:buFont typeface="Trebuchet MS"/>
              <a:buNone/>
            </a:pPr>
            <a:r>
              <a:rPr lang="en-US" sz="3200"/>
              <a:t>WHO ARE THE END USERS?</a:t>
            </a:r>
            <a:endParaRPr sz="2000"/>
          </a:p>
        </p:txBody>
      </p:sp>
      <p:pic>
        <p:nvPicPr>
          <p:cNvPr id="240" name="Google Shape;240;p28"/>
          <p:cNvPicPr preferRelativeResize="0"/>
          <p:nvPr/>
        </p:nvPicPr>
        <p:blipFill rotWithShape="1">
          <a:blip r:embed="rId3">
            <a:alphaModFix/>
          </a:blip>
          <a:srcRect/>
          <a:stretch/>
        </p:blipFill>
        <p:spPr>
          <a:xfrm>
            <a:off x="721359" y="6176804"/>
            <a:ext cx="2181225" cy="485775"/>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245" name="Google Shape;245;p29"/>
          <p:cNvPicPr preferRelativeResize="0"/>
          <p:nvPr/>
        </p:nvPicPr>
        <p:blipFill rotWithShape="1">
          <a:blip r:embed="rId3">
            <a:alphaModFix/>
          </a:blip>
          <a:srcRect/>
          <a:stretch/>
        </p:blipFill>
        <p:spPr>
          <a:xfrm>
            <a:off x="76200" y="1628224"/>
            <a:ext cx="2388649" cy="2877400"/>
          </a:xfrm>
          <a:prstGeom prst="rect">
            <a:avLst/>
          </a:prstGeom>
          <a:noFill/>
          <a:ln>
            <a:noFill/>
          </a:ln>
        </p:spPr>
      </p:pic>
      <p:sp>
        <p:nvSpPr>
          <p:cNvPr id="246" name="Google Shape;246;p29"/>
          <p:cNvSpPr txBox="1">
            <a:spLocks noGrp="1"/>
          </p:cNvSpPr>
          <p:nvPr>
            <p:ph type="title"/>
          </p:nvPr>
        </p:nvSpPr>
        <p:spPr>
          <a:xfrm>
            <a:off x="478900" y="290408"/>
            <a:ext cx="10454444" cy="1356646"/>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3600"/>
              <a:buFont typeface="Trebuchet MS"/>
              <a:buNone/>
            </a:pPr>
            <a:r>
              <a:rPr lang="en-US" sz="3600"/>
              <a:t/>
            </a:r>
            <a:br>
              <a:rPr lang="en-US" sz="3600"/>
            </a:br>
            <a:r>
              <a:rPr lang="en-US" sz="3600"/>
              <a:t>YOUR SOLUTION AND ITS VALUE PROPOSITION</a:t>
            </a:r>
            <a:endParaRPr sz="3600"/>
          </a:p>
        </p:txBody>
      </p:sp>
      <p:pic>
        <p:nvPicPr>
          <p:cNvPr id="247" name="Google Shape;247;p29"/>
          <p:cNvPicPr preferRelativeResize="0"/>
          <p:nvPr/>
        </p:nvPicPr>
        <p:blipFill rotWithShape="1">
          <a:blip r:embed="rId4">
            <a:alphaModFix/>
          </a:blip>
          <a:srcRect t="96181"/>
          <a:stretch/>
        </p:blipFill>
        <p:spPr>
          <a:xfrm>
            <a:off x="675957" y="6471920"/>
            <a:ext cx="2143125" cy="193040"/>
          </a:xfrm>
          <a:prstGeom prst="rect">
            <a:avLst/>
          </a:prstGeom>
          <a:noFill/>
          <a:ln>
            <a:noFill/>
          </a:ln>
        </p:spPr>
      </p:pic>
      <p:sp>
        <p:nvSpPr>
          <p:cNvPr id="248" name="Google Shape;248;p29"/>
          <p:cNvSpPr txBox="1"/>
          <p:nvPr/>
        </p:nvSpPr>
        <p:spPr>
          <a:xfrm>
            <a:off x="4580925" y="3040550"/>
            <a:ext cx="7715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Trebuchet MS"/>
              <a:ea typeface="Trebuchet MS"/>
              <a:cs typeface="Trebuchet MS"/>
              <a:sym typeface="Trebuchet MS"/>
            </a:endParaRPr>
          </a:p>
        </p:txBody>
      </p:sp>
      <p:sp>
        <p:nvSpPr>
          <p:cNvPr id="249" name="Google Shape;249;p29"/>
          <p:cNvSpPr txBox="1"/>
          <p:nvPr/>
        </p:nvSpPr>
        <p:spPr>
          <a:xfrm>
            <a:off x="2819075" y="2247900"/>
            <a:ext cx="8325300" cy="30399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1200"/>
              </a:spcBef>
              <a:spcAft>
                <a:spcPts val="0"/>
              </a:spcAft>
              <a:buClr>
                <a:schemeClr val="dk1"/>
              </a:buClr>
              <a:buSzPts val="1100"/>
              <a:buFont typeface="Arial"/>
              <a:buNone/>
            </a:pPr>
            <a:r>
              <a:rPr lang="en-US" sz="2600">
                <a:solidFill>
                  <a:srgbClr val="3F3F3F"/>
                </a:solidFill>
                <a:latin typeface="Trebuchet MS"/>
                <a:ea typeface="Trebuchet MS"/>
                <a:cs typeface="Trebuchet MS"/>
                <a:sym typeface="Trebuchet MS"/>
              </a:rPr>
              <a:t>The proposed technique detects a single lane boundary set for autonomous vehicles from an input video feed. It also tracks car positions relative to lanes, departure, entry etc. The technique is feasible and works with a high recognition rate.</a:t>
            </a:r>
            <a:endParaRPr sz="2600">
              <a:solidFill>
                <a:srgbClr val="3F3F3F"/>
              </a:solidFill>
              <a:latin typeface="Trebuchet MS"/>
              <a:ea typeface="Trebuchet MS"/>
              <a:cs typeface="Trebuchet MS"/>
              <a:sym typeface="Trebuchet MS"/>
            </a:endParaRPr>
          </a:p>
          <a:p>
            <a:pPr marL="0" lvl="0" indent="0" algn="just" rtl="0">
              <a:lnSpc>
                <a:spcPct val="150000"/>
              </a:lnSpc>
              <a:spcBef>
                <a:spcPts val="1200"/>
              </a:spcBef>
              <a:spcAft>
                <a:spcPts val="0"/>
              </a:spcAft>
              <a:buNone/>
            </a:pPr>
            <a:endParaRPr sz="2600">
              <a:solidFill>
                <a:srgbClr val="3F3F3F"/>
              </a:solidFill>
              <a:latin typeface="Trebuchet MS"/>
              <a:ea typeface="Trebuchet MS"/>
              <a:cs typeface="Trebuchet MS"/>
              <a:sym typeface="Trebuchet MS"/>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pic>
        <p:nvPicPr>
          <p:cNvPr id="254" name="Google Shape;254;p30"/>
          <p:cNvPicPr preferRelativeResize="0"/>
          <p:nvPr/>
        </p:nvPicPr>
        <p:blipFill rotWithShape="1">
          <a:blip r:embed="rId3">
            <a:alphaModFix/>
          </a:blip>
          <a:srcRect b="7596"/>
          <a:stretch/>
        </p:blipFill>
        <p:spPr>
          <a:xfrm>
            <a:off x="64169" y="3383989"/>
            <a:ext cx="2465671" cy="3420077"/>
          </a:xfrm>
          <a:prstGeom prst="rect">
            <a:avLst/>
          </a:prstGeom>
          <a:noFill/>
          <a:ln>
            <a:noFill/>
          </a:ln>
        </p:spPr>
      </p:pic>
      <p:sp>
        <p:nvSpPr>
          <p:cNvPr id="255" name="Google Shape;255;p30"/>
          <p:cNvSpPr txBox="1">
            <a:spLocks noGrp="1"/>
          </p:cNvSpPr>
          <p:nvPr>
            <p:ph type="body" idx="1"/>
          </p:nvPr>
        </p:nvSpPr>
        <p:spPr>
          <a:xfrm>
            <a:off x="2344050" y="2384225"/>
            <a:ext cx="9200400" cy="3991500"/>
          </a:xfrm>
          <a:prstGeom prst="rect">
            <a:avLst/>
          </a:prstGeom>
          <a:noFill/>
          <a:ln>
            <a:noFill/>
          </a:ln>
        </p:spPr>
        <p:txBody>
          <a:bodyPr spcFirstLastPara="1" wrap="square" lIns="91425" tIns="45700" rIns="91425" bIns="45700" anchor="t" anchorCtr="0">
            <a:normAutofit/>
          </a:bodyPr>
          <a:lstStyle/>
          <a:p>
            <a:pPr marL="0" lvl="0" indent="0" algn="just" rtl="0">
              <a:lnSpc>
                <a:spcPct val="150000"/>
              </a:lnSpc>
              <a:spcBef>
                <a:spcPts val="0"/>
              </a:spcBef>
              <a:spcAft>
                <a:spcPts val="0"/>
              </a:spcAft>
              <a:buSzPts val="1920"/>
              <a:buNone/>
            </a:pPr>
            <a:r>
              <a:rPr lang="en-US" sz="2400"/>
              <a:t>The proposed system is put to the test with a variety of inputs and weather conditions. In addition to input video, real time video feed can be utilised to evaluate the system.</a:t>
            </a:r>
            <a:endParaRPr sz="2400"/>
          </a:p>
        </p:txBody>
      </p:sp>
      <p:sp>
        <p:nvSpPr>
          <p:cNvPr id="256" name="Google Shape;256;p30"/>
          <p:cNvSpPr txBox="1">
            <a:spLocks noGrp="1"/>
          </p:cNvSpPr>
          <p:nvPr>
            <p:ph type="title"/>
          </p:nvPr>
        </p:nvSpPr>
        <p:spPr>
          <a:xfrm>
            <a:off x="660399" y="630432"/>
            <a:ext cx="8503921" cy="1414268"/>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Clr>
                <a:schemeClr val="dk1"/>
              </a:buClr>
              <a:buSzPct val="100000"/>
              <a:buFont typeface="Trebuchet MS"/>
              <a:buNone/>
            </a:pPr>
            <a:r>
              <a:rPr lang="en-US"/>
              <a:t>THE WOW IN YOUR SOLUTION</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261" name="Google Shape;261;p31"/>
          <p:cNvPicPr preferRelativeResize="0"/>
          <p:nvPr/>
        </p:nvPicPr>
        <p:blipFill rotWithShape="1">
          <a:blip r:embed="rId3">
            <a:alphaModFix/>
          </a:blip>
          <a:srcRect t="96181"/>
          <a:stretch/>
        </p:blipFill>
        <p:spPr>
          <a:xfrm>
            <a:off x="675957" y="6471920"/>
            <a:ext cx="2143125" cy="193040"/>
          </a:xfrm>
          <a:prstGeom prst="rect">
            <a:avLst/>
          </a:prstGeom>
          <a:noFill/>
          <a:ln>
            <a:noFill/>
          </a:ln>
        </p:spPr>
      </p:pic>
      <p:sp>
        <p:nvSpPr>
          <p:cNvPr id="262" name="Google Shape;262;p31"/>
          <p:cNvSpPr txBox="1"/>
          <p:nvPr/>
        </p:nvSpPr>
        <p:spPr>
          <a:xfrm>
            <a:off x="660400" y="1342255"/>
            <a:ext cx="3899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a:p>
          <a:p>
            <a:pPr marL="0" marR="0" lvl="0" indent="0" algn="l" rtl="0">
              <a:spcBef>
                <a:spcPts val="0"/>
              </a:spcBef>
              <a:spcAft>
                <a:spcPts val="0"/>
              </a:spcAft>
              <a:buNone/>
            </a:pPr>
            <a:endParaRPr sz="1800">
              <a:solidFill>
                <a:schemeClr val="dk1"/>
              </a:solidFill>
              <a:latin typeface="Trebuchet MS"/>
              <a:ea typeface="Trebuchet MS"/>
              <a:cs typeface="Trebuchet MS"/>
              <a:sym typeface="Trebuchet MS"/>
            </a:endParaRPr>
          </a:p>
        </p:txBody>
      </p:sp>
      <p:sp>
        <p:nvSpPr>
          <p:cNvPr id="263" name="Google Shape;263;p31"/>
          <p:cNvSpPr txBox="1">
            <a:spLocks noGrp="1"/>
          </p:cNvSpPr>
          <p:nvPr>
            <p:ph type="title"/>
          </p:nvPr>
        </p:nvSpPr>
        <p:spPr>
          <a:xfrm>
            <a:off x="660400" y="505493"/>
            <a:ext cx="6177300" cy="831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4800"/>
              <a:buFont typeface="Trebuchet MS"/>
              <a:buNone/>
            </a:pPr>
            <a:r>
              <a:rPr lang="en-US"/>
              <a:t>MODELLING</a:t>
            </a:r>
            <a:endParaRPr/>
          </a:p>
        </p:txBody>
      </p:sp>
      <p:sp>
        <p:nvSpPr>
          <p:cNvPr id="264" name="Google Shape;264;p31"/>
          <p:cNvSpPr txBox="1"/>
          <p:nvPr/>
        </p:nvSpPr>
        <p:spPr>
          <a:xfrm>
            <a:off x="685800" y="2028050"/>
            <a:ext cx="8598300" cy="44331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2400">
                <a:solidFill>
                  <a:srgbClr val="3F3F3F"/>
                </a:solidFill>
                <a:latin typeface="Trebuchet MS"/>
                <a:ea typeface="Trebuchet MS"/>
                <a:cs typeface="Trebuchet MS"/>
                <a:sym typeface="Trebuchet MS"/>
              </a:rPr>
              <a:t>Tools used in the system are:</a:t>
            </a:r>
            <a:endParaRPr sz="2400">
              <a:solidFill>
                <a:srgbClr val="3F3F3F"/>
              </a:solidFill>
              <a:latin typeface="Trebuchet MS"/>
              <a:ea typeface="Trebuchet MS"/>
              <a:cs typeface="Trebuchet MS"/>
              <a:sym typeface="Trebuchet MS"/>
            </a:endParaRPr>
          </a:p>
          <a:p>
            <a:pPr marL="914400" lvl="0" indent="-381000" algn="just" rtl="0">
              <a:lnSpc>
                <a:spcPct val="150000"/>
              </a:lnSpc>
              <a:spcBef>
                <a:spcPts val="0"/>
              </a:spcBef>
              <a:spcAft>
                <a:spcPts val="0"/>
              </a:spcAft>
              <a:buClr>
                <a:srgbClr val="3F3F3F"/>
              </a:buClr>
              <a:buSzPts val="2400"/>
              <a:buFont typeface="Trebuchet MS"/>
              <a:buChar char="➢"/>
            </a:pPr>
            <a:r>
              <a:rPr lang="en-US" sz="2400">
                <a:solidFill>
                  <a:srgbClr val="3F3F3F"/>
                </a:solidFill>
                <a:latin typeface="Trebuchet MS"/>
                <a:ea typeface="Trebuchet MS"/>
                <a:cs typeface="Trebuchet MS"/>
                <a:sym typeface="Trebuchet MS"/>
              </a:rPr>
              <a:t>Tkinter</a:t>
            </a:r>
            <a:endParaRPr sz="2400">
              <a:solidFill>
                <a:srgbClr val="3F3F3F"/>
              </a:solidFill>
              <a:latin typeface="Trebuchet MS"/>
              <a:ea typeface="Trebuchet MS"/>
              <a:cs typeface="Trebuchet MS"/>
              <a:sym typeface="Trebuchet MS"/>
            </a:endParaRPr>
          </a:p>
          <a:p>
            <a:pPr marL="914400" lvl="0" indent="-381000" algn="just" rtl="0">
              <a:lnSpc>
                <a:spcPct val="150000"/>
              </a:lnSpc>
              <a:spcBef>
                <a:spcPts val="0"/>
              </a:spcBef>
              <a:spcAft>
                <a:spcPts val="0"/>
              </a:spcAft>
              <a:buClr>
                <a:srgbClr val="3F3F3F"/>
              </a:buClr>
              <a:buSzPts val="2400"/>
              <a:buFont typeface="Trebuchet MS"/>
              <a:buChar char="➢"/>
            </a:pPr>
            <a:r>
              <a:rPr lang="en-US" sz="2400">
                <a:solidFill>
                  <a:srgbClr val="3F3F3F"/>
                </a:solidFill>
                <a:latin typeface="Trebuchet MS"/>
                <a:ea typeface="Trebuchet MS"/>
                <a:cs typeface="Trebuchet MS"/>
                <a:sym typeface="Trebuchet MS"/>
              </a:rPr>
              <a:t>Computer Vision (OpenCV)</a:t>
            </a:r>
            <a:endParaRPr sz="2400">
              <a:solidFill>
                <a:srgbClr val="3F3F3F"/>
              </a:solidFill>
              <a:latin typeface="Trebuchet MS"/>
              <a:ea typeface="Trebuchet MS"/>
              <a:cs typeface="Trebuchet MS"/>
              <a:sym typeface="Trebuchet MS"/>
            </a:endParaRPr>
          </a:p>
          <a:p>
            <a:pPr marL="914400" lvl="0" indent="-381000" algn="just" rtl="0">
              <a:lnSpc>
                <a:spcPct val="150000"/>
              </a:lnSpc>
              <a:spcBef>
                <a:spcPts val="0"/>
              </a:spcBef>
              <a:spcAft>
                <a:spcPts val="0"/>
              </a:spcAft>
              <a:buClr>
                <a:srgbClr val="3F3F3F"/>
              </a:buClr>
              <a:buSzPts val="2400"/>
              <a:buFont typeface="Trebuchet MS"/>
              <a:buChar char="➢"/>
            </a:pPr>
            <a:r>
              <a:rPr lang="en-US" sz="2400">
                <a:solidFill>
                  <a:srgbClr val="3F3F3F"/>
                </a:solidFill>
                <a:latin typeface="Trebuchet MS"/>
                <a:ea typeface="Trebuchet MS"/>
                <a:cs typeface="Trebuchet MS"/>
                <a:sym typeface="Trebuchet MS"/>
              </a:rPr>
              <a:t>MoviePy</a:t>
            </a:r>
            <a:endParaRPr sz="2400">
              <a:solidFill>
                <a:srgbClr val="3F3F3F"/>
              </a:solidFill>
              <a:latin typeface="Trebuchet MS"/>
              <a:ea typeface="Trebuchet MS"/>
              <a:cs typeface="Trebuchet MS"/>
              <a:sym typeface="Trebuchet MS"/>
            </a:endParaRPr>
          </a:p>
          <a:p>
            <a:pPr marL="914400" lvl="0" indent="-381000" algn="just" rtl="0">
              <a:lnSpc>
                <a:spcPct val="150000"/>
              </a:lnSpc>
              <a:spcBef>
                <a:spcPts val="0"/>
              </a:spcBef>
              <a:spcAft>
                <a:spcPts val="0"/>
              </a:spcAft>
              <a:buClr>
                <a:srgbClr val="3F3F3F"/>
              </a:buClr>
              <a:buSzPts val="2400"/>
              <a:buFont typeface="Trebuchet MS"/>
              <a:buChar char="➢"/>
            </a:pPr>
            <a:r>
              <a:rPr lang="en-US" sz="2400">
                <a:solidFill>
                  <a:srgbClr val="3F3F3F"/>
                </a:solidFill>
                <a:latin typeface="Trebuchet MS"/>
                <a:ea typeface="Trebuchet MS"/>
                <a:cs typeface="Trebuchet MS"/>
                <a:sym typeface="Trebuchet MS"/>
              </a:rPr>
              <a:t>Gray Scaling</a:t>
            </a:r>
            <a:endParaRPr sz="2400">
              <a:solidFill>
                <a:srgbClr val="3F3F3F"/>
              </a:solidFill>
              <a:latin typeface="Trebuchet MS"/>
              <a:ea typeface="Trebuchet MS"/>
              <a:cs typeface="Trebuchet MS"/>
              <a:sym typeface="Trebuchet MS"/>
            </a:endParaRPr>
          </a:p>
          <a:p>
            <a:pPr marL="914400" lvl="0" indent="-381000" algn="just" rtl="0">
              <a:lnSpc>
                <a:spcPct val="150000"/>
              </a:lnSpc>
              <a:spcBef>
                <a:spcPts val="0"/>
              </a:spcBef>
              <a:spcAft>
                <a:spcPts val="0"/>
              </a:spcAft>
              <a:buClr>
                <a:srgbClr val="3F3F3F"/>
              </a:buClr>
              <a:buSzPts val="2400"/>
              <a:buFont typeface="Trebuchet MS"/>
              <a:buChar char="➢"/>
            </a:pPr>
            <a:r>
              <a:rPr lang="en-US" sz="2400">
                <a:solidFill>
                  <a:srgbClr val="3F3F3F"/>
                </a:solidFill>
                <a:latin typeface="Trebuchet MS"/>
                <a:ea typeface="Trebuchet MS"/>
                <a:cs typeface="Trebuchet MS"/>
                <a:sym typeface="Trebuchet MS"/>
              </a:rPr>
              <a:t>Canny Edge Detection</a:t>
            </a:r>
            <a:endParaRPr sz="2400">
              <a:solidFill>
                <a:srgbClr val="3F3F3F"/>
              </a:solidFill>
              <a:latin typeface="Trebuchet MS"/>
              <a:ea typeface="Trebuchet MS"/>
              <a:cs typeface="Trebuchet MS"/>
              <a:sym typeface="Trebuchet MS"/>
            </a:endParaRPr>
          </a:p>
          <a:p>
            <a:pPr marL="914400" lvl="0" indent="-381000" algn="just" rtl="0">
              <a:lnSpc>
                <a:spcPct val="150000"/>
              </a:lnSpc>
              <a:spcBef>
                <a:spcPts val="0"/>
              </a:spcBef>
              <a:spcAft>
                <a:spcPts val="0"/>
              </a:spcAft>
              <a:buClr>
                <a:srgbClr val="3F3F3F"/>
              </a:buClr>
              <a:buSzPts val="2400"/>
              <a:buFont typeface="Trebuchet MS"/>
              <a:buChar char="➢"/>
            </a:pPr>
            <a:r>
              <a:rPr lang="en-US" sz="2400">
                <a:solidFill>
                  <a:srgbClr val="3F3F3F"/>
                </a:solidFill>
                <a:latin typeface="Trebuchet MS"/>
                <a:ea typeface="Trebuchet MS"/>
                <a:cs typeface="Trebuchet MS"/>
                <a:sym typeface="Trebuchet MS"/>
              </a:rPr>
              <a:t>Hough Transform</a:t>
            </a:r>
            <a:endParaRPr sz="2400">
              <a:solidFill>
                <a:srgbClr val="3F3F3F"/>
              </a:solidFill>
              <a:latin typeface="Trebuchet MS"/>
              <a:ea typeface="Trebuchet MS"/>
              <a:cs typeface="Trebuchet MS"/>
              <a:sym typeface="Trebuchet MS"/>
            </a:endParaRPr>
          </a:p>
          <a:p>
            <a:pPr marL="914400" lvl="0" indent="-381000" algn="just" rtl="0">
              <a:lnSpc>
                <a:spcPct val="150000"/>
              </a:lnSpc>
              <a:spcBef>
                <a:spcPts val="0"/>
              </a:spcBef>
              <a:spcAft>
                <a:spcPts val="0"/>
              </a:spcAft>
              <a:buClr>
                <a:srgbClr val="3F3F3F"/>
              </a:buClr>
              <a:buSzPts val="2400"/>
              <a:buFont typeface="Trebuchet MS"/>
              <a:buChar char="➢"/>
            </a:pPr>
            <a:r>
              <a:rPr lang="en-US" sz="2400">
                <a:solidFill>
                  <a:srgbClr val="3F3F3F"/>
                </a:solidFill>
                <a:latin typeface="Trebuchet MS"/>
                <a:ea typeface="Trebuchet MS"/>
                <a:cs typeface="Trebuchet MS"/>
                <a:sym typeface="Trebuchet MS"/>
              </a:rPr>
              <a:t>Python</a:t>
            </a:r>
            <a:endParaRPr sz="2400">
              <a:solidFill>
                <a:srgbClr val="3F3F3F"/>
              </a:solidFill>
              <a:latin typeface="Trebuchet MS"/>
              <a:ea typeface="Trebuchet MS"/>
              <a:cs typeface="Trebuchet MS"/>
              <a:sym typeface="Trebuchet MS"/>
            </a:endParaRPr>
          </a:p>
        </p:txBody>
      </p:sp>
      <p:pic>
        <p:nvPicPr>
          <p:cNvPr id="265" name="Google Shape;265;p31"/>
          <p:cNvPicPr preferRelativeResize="0"/>
          <p:nvPr/>
        </p:nvPicPr>
        <p:blipFill rotWithShape="1">
          <a:blip r:embed="rId4">
            <a:alphaModFix/>
          </a:blip>
          <a:srcRect b="50379"/>
          <a:stretch/>
        </p:blipFill>
        <p:spPr>
          <a:xfrm>
            <a:off x="7024050" y="3919060"/>
            <a:ext cx="3899101" cy="2395616"/>
          </a:xfrm>
          <a:prstGeom prst="rect">
            <a:avLst/>
          </a:prstGeom>
          <a:noFill/>
          <a:ln>
            <a:noFill/>
          </a:ln>
          <a:effectLst>
            <a:reflection endPos="30000" dist="38100" dir="5400000" fadeDir="5400012" sy="-100000" algn="bl" rotWithShape="0"/>
          </a:effec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322</Words>
  <Application>Microsoft Office PowerPoint</Application>
  <PresentationFormat>Custom</PresentationFormat>
  <Paragraphs>67</Paragraphs>
  <Slides>18</Slides>
  <Notes>18</Notes>
  <HiddenSlides>1</HiddenSlides>
  <MMClips>2</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Facet</vt:lpstr>
      <vt:lpstr>VOIS_Camp_Team N0.22</vt:lpstr>
      <vt:lpstr> PROJECT TITLE  Road Lane Detection for Autonomous Cars    DOMAIN Computer Vision  </vt:lpstr>
      <vt:lpstr>AGENDA</vt:lpstr>
      <vt:lpstr>PROBLEM  STATEMENT</vt:lpstr>
      <vt:lpstr>PROJECT  OVERVIEW</vt:lpstr>
      <vt:lpstr>WHO ARE THE END USERS?</vt:lpstr>
      <vt:lpstr> YOUR SOLUTION AND ITS VALUE PROPOSITION</vt:lpstr>
      <vt:lpstr>THE WOW IN YOUR SOLUTION</vt:lpstr>
      <vt:lpstr>MODELLING</vt:lpstr>
      <vt:lpstr>MODELLING</vt:lpstr>
      <vt:lpstr>MODELLING</vt:lpstr>
      <vt:lpstr>MODELLING</vt:lpstr>
      <vt:lpstr>MODELLING</vt:lpstr>
      <vt:lpstr>MODELLING</vt:lpstr>
      <vt:lpstr>RESULTS </vt:lpstr>
      <vt:lpstr>MEET OUR TEAM</vt:lpstr>
      <vt:lpstr>CREDITS</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VOIS_Camp_Team N0.22</dc:title>
  <cp:lastModifiedBy>Tanish Modase</cp:lastModifiedBy>
  <cp:revision>3</cp:revision>
  <dcterms:modified xsi:type="dcterms:W3CDTF">2022-03-09T09:42:17Z</dcterms:modified>
</cp:coreProperties>
</file>